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17"/>
  </p:notesMasterIdLst>
  <p:sldIdLst>
    <p:sldId id="256" r:id="rId2"/>
    <p:sldId id="257" r:id="rId3"/>
    <p:sldId id="265" r:id="rId4"/>
    <p:sldId id="263" r:id="rId5"/>
    <p:sldId id="261" r:id="rId6"/>
    <p:sldId id="264" r:id="rId7"/>
    <p:sldId id="271" r:id="rId8"/>
    <p:sldId id="262" r:id="rId9"/>
    <p:sldId id="258" r:id="rId10"/>
    <p:sldId id="277" r:id="rId11"/>
    <p:sldId id="278" r:id="rId12"/>
    <p:sldId id="279" r:id="rId13"/>
    <p:sldId id="281" r:id="rId14"/>
    <p:sldId id="26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D3"/>
    <a:srgbClr val="02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5FB58-5C8C-D245-9DD4-9EEF2E955365}" v="1033" dt="2024-07-29T13:36:04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9"/>
    <p:restoredTop sz="94593"/>
  </p:normalViewPr>
  <p:slideViewPr>
    <p:cSldViewPr snapToGrid="0">
      <p:cViewPr>
        <p:scale>
          <a:sx n="100" d="100"/>
          <a:sy n="100" d="100"/>
        </p:scale>
        <p:origin x="368" y="576"/>
      </p:cViewPr>
      <p:guideLst/>
    </p:cSldViewPr>
  </p:slideViewPr>
  <p:outlineViewPr>
    <p:cViewPr>
      <p:scale>
        <a:sx n="33" d="100"/>
        <a:sy n="33" d="100"/>
      </p:scale>
      <p:origin x="0" y="-1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Golawska" userId="e7eccb78-c579-4385-bda3-d18c8c6a4893" providerId="ADAL" clId="{6F35FB58-5C8C-D245-9DD4-9EEF2E955365}"/>
    <pc:docChg chg="undo custSel addSld delSld modSld sldOrd">
      <pc:chgData name="Hanna Golawska" userId="e7eccb78-c579-4385-bda3-d18c8c6a4893" providerId="ADAL" clId="{6F35FB58-5C8C-D245-9DD4-9EEF2E955365}" dt="2024-07-29T13:36:51.769" v="2345" actId="2696"/>
      <pc:docMkLst>
        <pc:docMk/>
      </pc:docMkLst>
      <pc:sldChg chg="modSp">
        <pc:chgData name="Hanna Golawska" userId="e7eccb78-c579-4385-bda3-d18c8c6a4893" providerId="ADAL" clId="{6F35FB58-5C8C-D245-9DD4-9EEF2E955365}" dt="2024-07-29T13:34:35.410" v="2330" actId="1076"/>
        <pc:sldMkLst>
          <pc:docMk/>
          <pc:sldMk cId="3627078425" sldId="256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3627078425" sldId="256"/>
            <ac:spMk id="2" creationId="{31D16F1F-7BED-235E-4A59-5C32411179C6}"/>
          </ac:spMkLst>
        </pc:spChg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3627078425" sldId="256"/>
            <ac:spMk id="3" creationId="{B62BFE98-C7C6-BE71-3240-184CBFD3DABB}"/>
          </ac:spMkLst>
        </pc:spChg>
        <pc:picChg chg="mod">
          <ac:chgData name="Hanna Golawska" userId="e7eccb78-c579-4385-bda3-d18c8c6a4893" providerId="ADAL" clId="{6F35FB58-5C8C-D245-9DD4-9EEF2E955365}" dt="2024-07-29T13:34:35.410" v="2330" actId="1076"/>
          <ac:picMkLst>
            <pc:docMk/>
            <pc:sldMk cId="3627078425" sldId="256"/>
            <ac:picMk id="1028" creationId="{F56EE122-4505-8860-9AEA-30B287365C59}"/>
          </ac:picMkLst>
        </pc:picChg>
      </pc:sldChg>
      <pc:sldChg chg="modSp mod">
        <pc:chgData name="Hanna Golawska" userId="e7eccb78-c579-4385-bda3-d18c8c6a4893" providerId="ADAL" clId="{6F35FB58-5C8C-D245-9DD4-9EEF2E955365}" dt="2024-07-24T10:04:11.001" v="1052" actId="20577"/>
        <pc:sldMkLst>
          <pc:docMk/>
          <pc:sldMk cId="2350598367" sldId="257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2350598367" sldId="257"/>
            <ac:spMk id="2" creationId="{CCFCAB5D-EEA7-1E88-D46A-972A3F9A4CE4}"/>
          </ac:spMkLst>
        </pc:spChg>
        <pc:spChg chg="mod">
          <ac:chgData name="Hanna Golawska" userId="e7eccb78-c579-4385-bda3-d18c8c6a4893" providerId="ADAL" clId="{6F35FB58-5C8C-D245-9DD4-9EEF2E955365}" dt="2024-07-24T10:04:11.001" v="1052" actId="20577"/>
          <ac:spMkLst>
            <pc:docMk/>
            <pc:sldMk cId="2350598367" sldId="257"/>
            <ac:spMk id="3" creationId="{EF6A698B-BDEF-2B65-C627-A0F6E0EBF366}"/>
          </ac:spMkLst>
        </pc:spChg>
      </pc:sldChg>
      <pc:sldChg chg="modSp ord modNotesTx">
        <pc:chgData name="Hanna Golawska" userId="e7eccb78-c579-4385-bda3-d18c8c6a4893" providerId="ADAL" clId="{6F35FB58-5C8C-D245-9DD4-9EEF2E955365}" dt="2024-07-29T13:36:25.854" v="2344" actId="20578"/>
        <pc:sldMkLst>
          <pc:docMk/>
          <pc:sldMk cId="1812752197" sldId="258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812752197" sldId="258"/>
            <ac:spMk id="2" creationId="{36179D14-5EA9-73B5-88C4-35A519431A07}"/>
          </ac:spMkLst>
        </pc:spChg>
      </pc:sldChg>
      <pc:sldChg chg="addSp delSp modSp del mod ord modShow modNotesTx">
        <pc:chgData name="Hanna Golawska" userId="e7eccb78-c579-4385-bda3-d18c8c6a4893" providerId="ADAL" clId="{6F35FB58-5C8C-D245-9DD4-9EEF2E955365}" dt="2024-07-29T13:36:51.769" v="2345" actId="2696"/>
        <pc:sldMkLst>
          <pc:docMk/>
          <pc:sldMk cId="1916270408" sldId="259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916270408" sldId="259"/>
            <ac:spMk id="2" creationId="{11F45ED1-AB79-AF30-5D00-2352195ECAF2}"/>
          </ac:spMkLst>
        </pc:spChg>
        <pc:spChg chg="mod">
          <ac:chgData name="Hanna Golawska" userId="e7eccb78-c579-4385-bda3-d18c8c6a4893" providerId="ADAL" clId="{6F35FB58-5C8C-D245-9DD4-9EEF2E955365}" dt="2024-07-25T08:07:36.098" v="2133"/>
          <ac:spMkLst>
            <pc:docMk/>
            <pc:sldMk cId="1916270408" sldId="259"/>
            <ac:spMk id="3" creationId="{12BD7772-A7A7-6218-60CE-C324AE406A71}"/>
          </ac:spMkLst>
        </pc:spChg>
        <pc:spChg chg="add mod">
          <ac:chgData name="Hanna Golawska" userId="e7eccb78-c579-4385-bda3-d18c8c6a4893" providerId="ADAL" clId="{6F35FB58-5C8C-D245-9DD4-9EEF2E955365}" dt="2024-07-23T12:28:09.901" v="739" actId="164"/>
          <ac:spMkLst>
            <pc:docMk/>
            <pc:sldMk cId="1916270408" sldId="259"/>
            <ac:spMk id="9" creationId="{4968D133-46D5-A7AC-5D6E-FB2EAFA92B78}"/>
          </ac:spMkLst>
        </pc:spChg>
        <pc:grpChg chg="add mod">
          <ac:chgData name="Hanna Golawska" userId="e7eccb78-c579-4385-bda3-d18c8c6a4893" providerId="ADAL" clId="{6F35FB58-5C8C-D245-9DD4-9EEF2E955365}" dt="2024-07-23T12:28:54.852" v="747" actId="1076"/>
          <ac:grpSpMkLst>
            <pc:docMk/>
            <pc:sldMk cId="1916270408" sldId="259"/>
            <ac:grpSpMk id="12" creationId="{AFD0F7A7-9F09-CB85-02EE-7C8A57DCB6C9}"/>
          </ac:grpSpMkLst>
        </pc:grpChg>
        <pc:picChg chg="add mod modCrop">
          <ac:chgData name="Hanna Golawska" userId="e7eccb78-c579-4385-bda3-d18c8c6a4893" providerId="ADAL" clId="{6F35FB58-5C8C-D245-9DD4-9EEF2E955365}" dt="2024-07-23T12:28:09.901" v="739" actId="164"/>
          <ac:picMkLst>
            <pc:docMk/>
            <pc:sldMk cId="1916270408" sldId="259"/>
            <ac:picMk id="8" creationId="{70DD10E2-E5E8-3316-28BD-0AD498BA9A5E}"/>
          </ac:picMkLst>
        </pc:picChg>
        <pc:picChg chg="del">
          <ac:chgData name="Hanna Golawska" userId="e7eccb78-c579-4385-bda3-d18c8c6a4893" providerId="ADAL" clId="{6F35FB58-5C8C-D245-9DD4-9EEF2E955365}" dt="2024-07-23T12:13:51.633" v="659" actId="478"/>
          <ac:picMkLst>
            <pc:docMk/>
            <pc:sldMk cId="1916270408" sldId="259"/>
            <ac:picMk id="10" creationId="{E8DEBFDA-432E-0CD6-2A14-AE2AB13C20BA}"/>
          </ac:picMkLst>
        </pc:picChg>
      </pc:sldChg>
      <pc:sldChg chg="modSp mod">
        <pc:chgData name="Hanna Golawska" userId="e7eccb78-c579-4385-bda3-d18c8c6a4893" providerId="ADAL" clId="{6F35FB58-5C8C-D245-9DD4-9EEF2E955365}" dt="2024-07-25T11:02:55.096" v="2285" actId="20577"/>
        <pc:sldMkLst>
          <pc:docMk/>
          <pc:sldMk cId="1591505964" sldId="260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591505964" sldId="260"/>
            <ac:spMk id="2" creationId="{634E6C26-34FC-D13A-C468-D59071468E31}"/>
          </ac:spMkLst>
        </pc:spChg>
        <pc:spChg chg="mod">
          <ac:chgData name="Hanna Golawska" userId="e7eccb78-c579-4385-bda3-d18c8c6a4893" providerId="ADAL" clId="{6F35FB58-5C8C-D245-9DD4-9EEF2E955365}" dt="2024-07-25T11:02:55.096" v="2285" actId="20577"/>
          <ac:spMkLst>
            <pc:docMk/>
            <pc:sldMk cId="1591505964" sldId="260"/>
            <ac:spMk id="3" creationId="{62023827-62BB-F211-16BC-DB5ECB8018EC}"/>
          </ac:spMkLst>
        </pc:spChg>
      </pc:sldChg>
      <pc:sldChg chg="addSp delSp modSp mod modNotesTx">
        <pc:chgData name="Hanna Golawska" userId="e7eccb78-c579-4385-bda3-d18c8c6a4893" providerId="ADAL" clId="{6F35FB58-5C8C-D245-9DD4-9EEF2E955365}" dt="2024-07-25T08:33:22.006" v="2161" actId="20577"/>
        <pc:sldMkLst>
          <pc:docMk/>
          <pc:sldMk cId="530042979" sldId="261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530042979" sldId="261"/>
            <ac:spMk id="2" creationId="{CCFCAB5D-EEA7-1E88-D46A-972A3F9A4CE4}"/>
          </ac:spMkLst>
        </pc:spChg>
        <pc:spChg chg="mod">
          <ac:chgData name="Hanna Golawska" userId="e7eccb78-c579-4385-bda3-d18c8c6a4893" providerId="ADAL" clId="{6F35FB58-5C8C-D245-9DD4-9EEF2E955365}" dt="2024-07-25T08:33:22.006" v="2161" actId="20577"/>
          <ac:spMkLst>
            <pc:docMk/>
            <pc:sldMk cId="530042979" sldId="261"/>
            <ac:spMk id="3" creationId="{EF6A698B-BDEF-2B65-C627-A0F6E0EBF366}"/>
          </ac:spMkLst>
        </pc:spChg>
        <pc:picChg chg="add del mod">
          <ac:chgData name="Hanna Golawska" userId="e7eccb78-c579-4385-bda3-d18c8c6a4893" providerId="ADAL" clId="{6F35FB58-5C8C-D245-9DD4-9EEF2E955365}" dt="2024-07-23T11:01:50.839" v="557" actId="478"/>
          <ac:picMkLst>
            <pc:docMk/>
            <pc:sldMk cId="530042979" sldId="261"/>
            <ac:picMk id="8" creationId="{8EEDA9DE-306E-E8EC-421B-9A5C677CC36B}"/>
          </ac:picMkLst>
        </pc:picChg>
        <pc:picChg chg="add mod modCrop">
          <ac:chgData name="Hanna Golawska" userId="e7eccb78-c579-4385-bda3-d18c8c6a4893" providerId="ADAL" clId="{6F35FB58-5C8C-D245-9DD4-9EEF2E955365}" dt="2024-07-24T11:51:52.938" v="1357" actId="1076"/>
          <ac:picMkLst>
            <pc:docMk/>
            <pc:sldMk cId="530042979" sldId="261"/>
            <ac:picMk id="9" creationId="{F7CA3E23-09CD-546B-4BCC-E920BE7CEE69}"/>
          </ac:picMkLst>
        </pc:picChg>
        <pc:picChg chg="add del mod">
          <ac:chgData name="Hanna Golawska" userId="e7eccb78-c579-4385-bda3-d18c8c6a4893" providerId="ADAL" clId="{6F35FB58-5C8C-D245-9DD4-9EEF2E955365}" dt="2024-07-23T12:12:13.235" v="631" actId="478"/>
          <ac:picMkLst>
            <pc:docMk/>
            <pc:sldMk cId="530042979" sldId="261"/>
            <ac:picMk id="10" creationId="{0BA58658-2E7D-49D7-545E-FD6533363DEF}"/>
          </ac:picMkLst>
        </pc:picChg>
        <pc:picChg chg="add del mod">
          <ac:chgData name="Hanna Golawska" userId="e7eccb78-c579-4385-bda3-d18c8c6a4893" providerId="ADAL" clId="{6F35FB58-5C8C-D245-9DD4-9EEF2E955365}" dt="2024-07-23T12:24:34.055" v="724" actId="478"/>
          <ac:picMkLst>
            <pc:docMk/>
            <pc:sldMk cId="530042979" sldId="261"/>
            <ac:picMk id="14" creationId="{3D409C26-6094-C1AE-E6F8-1E94078F9F44}"/>
          </ac:picMkLst>
        </pc:picChg>
        <pc:picChg chg="add mod">
          <ac:chgData name="Hanna Golawska" userId="e7eccb78-c579-4385-bda3-d18c8c6a4893" providerId="ADAL" clId="{6F35FB58-5C8C-D245-9DD4-9EEF2E955365}" dt="2024-07-25T08:32:52.505" v="2151"/>
          <ac:picMkLst>
            <pc:docMk/>
            <pc:sldMk cId="530042979" sldId="261"/>
            <ac:picMk id="18" creationId="{6F3A578E-C424-E846-80DD-7B98E46A14AE}"/>
          </ac:picMkLst>
        </pc:picChg>
      </pc:sldChg>
      <pc:sldChg chg="addSp delSp modSp mod modNotesTx">
        <pc:chgData name="Hanna Golawska" userId="e7eccb78-c579-4385-bda3-d18c8c6a4893" providerId="ADAL" clId="{6F35FB58-5C8C-D245-9DD4-9EEF2E955365}" dt="2024-07-24T15:45:27.479" v="2116" actId="1076"/>
        <pc:sldMkLst>
          <pc:docMk/>
          <pc:sldMk cId="4156224900" sldId="262"/>
        </pc:sldMkLst>
        <pc:spChg chg="mod">
          <ac:chgData name="Hanna Golawska" userId="e7eccb78-c579-4385-bda3-d18c8c6a4893" providerId="ADAL" clId="{6F35FB58-5C8C-D245-9DD4-9EEF2E955365}" dt="2024-07-24T12:25:54.016" v="1514"/>
          <ac:spMkLst>
            <pc:docMk/>
            <pc:sldMk cId="4156224900" sldId="262"/>
            <ac:spMk id="2" creationId="{CCFCAB5D-EEA7-1E88-D46A-972A3F9A4CE4}"/>
          </ac:spMkLst>
        </pc:spChg>
        <pc:spChg chg="add del mod">
          <ac:chgData name="Hanna Golawska" userId="e7eccb78-c579-4385-bda3-d18c8c6a4893" providerId="ADAL" clId="{6F35FB58-5C8C-D245-9DD4-9EEF2E955365}" dt="2024-07-21T12:24:19.060" v="310" actId="478"/>
          <ac:spMkLst>
            <pc:docMk/>
            <pc:sldMk cId="4156224900" sldId="262"/>
            <ac:spMk id="8" creationId="{049961AA-1DA0-A4B4-3E95-80A96A6D9E74}"/>
          </ac:spMkLst>
        </pc:spChg>
        <pc:spChg chg="add mod">
          <ac:chgData name="Hanna Golawska" userId="e7eccb78-c579-4385-bda3-d18c8c6a4893" providerId="ADAL" clId="{6F35FB58-5C8C-D245-9DD4-9EEF2E955365}" dt="2024-07-24T15:45:27.479" v="2116" actId="1076"/>
          <ac:spMkLst>
            <pc:docMk/>
            <pc:sldMk cId="4156224900" sldId="262"/>
            <ac:spMk id="10" creationId="{DD9DA39C-5E76-2240-21B6-58DFF43FF46B}"/>
          </ac:spMkLst>
        </pc:spChg>
        <pc:spChg chg="mod">
          <ac:chgData name="Hanna Golawska" userId="e7eccb78-c579-4385-bda3-d18c8c6a4893" providerId="ADAL" clId="{6F35FB58-5C8C-D245-9DD4-9EEF2E955365}" dt="2024-07-24T12:14:27.553" v="1487" actId="1076"/>
          <ac:spMkLst>
            <pc:docMk/>
            <pc:sldMk cId="4156224900" sldId="262"/>
            <ac:spMk id="21" creationId="{C7CB509C-8077-A2C8-6158-0B13605F7A48}"/>
          </ac:spMkLst>
        </pc:spChg>
        <pc:picChg chg="add del mod">
          <ac:chgData name="Hanna Golawska" userId="e7eccb78-c579-4385-bda3-d18c8c6a4893" providerId="ADAL" clId="{6F35FB58-5C8C-D245-9DD4-9EEF2E955365}" dt="2024-07-24T11:35:09.644" v="1331" actId="478"/>
          <ac:picMkLst>
            <pc:docMk/>
            <pc:sldMk cId="4156224900" sldId="262"/>
            <ac:picMk id="3" creationId="{69564ABC-6F5B-8A85-5ADE-6A575DB7FDD5}"/>
          </ac:picMkLst>
        </pc:picChg>
        <pc:picChg chg="add mod modCrop">
          <ac:chgData name="Hanna Golawska" userId="e7eccb78-c579-4385-bda3-d18c8c6a4893" providerId="ADAL" clId="{6F35FB58-5C8C-D245-9DD4-9EEF2E955365}" dt="2024-07-24T15:45:16.032" v="2114" actId="732"/>
          <ac:picMkLst>
            <pc:docMk/>
            <pc:sldMk cId="4156224900" sldId="262"/>
            <ac:picMk id="8" creationId="{DF86818C-2CA8-A71B-84B1-7923F9B77296}"/>
          </ac:picMkLst>
        </pc:picChg>
        <pc:picChg chg="add mod">
          <ac:chgData name="Hanna Golawska" userId="e7eccb78-c579-4385-bda3-d18c8c6a4893" providerId="ADAL" clId="{6F35FB58-5C8C-D245-9DD4-9EEF2E955365}" dt="2024-07-24T11:39:00.125" v="1348" actId="14100"/>
          <ac:picMkLst>
            <pc:docMk/>
            <pc:sldMk cId="4156224900" sldId="262"/>
            <ac:picMk id="9" creationId="{94677AC8-DC93-E59D-B45D-95BBA70BC433}"/>
          </ac:picMkLst>
        </pc:picChg>
        <pc:picChg chg="del">
          <ac:chgData name="Hanna Golawska" userId="e7eccb78-c579-4385-bda3-d18c8c6a4893" providerId="ADAL" clId="{6F35FB58-5C8C-D245-9DD4-9EEF2E955365}" dt="2024-07-21T12:23:55.534" v="306" actId="478"/>
          <ac:picMkLst>
            <pc:docMk/>
            <pc:sldMk cId="4156224900" sldId="262"/>
            <ac:picMk id="20" creationId="{C862690A-6F0F-EE82-C7D2-345F2487E8F4}"/>
          </ac:picMkLst>
        </pc:picChg>
      </pc:sldChg>
      <pc:sldChg chg="addSp delSp modSp mod modNotesTx">
        <pc:chgData name="Hanna Golawska" userId="e7eccb78-c579-4385-bda3-d18c8c6a4893" providerId="ADAL" clId="{6F35FB58-5C8C-D245-9DD4-9EEF2E955365}" dt="2024-07-24T11:42:26.180" v="1350" actId="20577"/>
        <pc:sldMkLst>
          <pc:docMk/>
          <pc:sldMk cId="1058937949" sldId="263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058937949" sldId="263"/>
            <ac:spMk id="2" creationId="{CCFCAB5D-EEA7-1E88-D46A-972A3F9A4CE4}"/>
          </ac:spMkLst>
        </pc:spChg>
        <pc:spChg chg="mod">
          <ac:chgData name="Hanna Golawska" userId="e7eccb78-c579-4385-bda3-d18c8c6a4893" providerId="ADAL" clId="{6F35FB58-5C8C-D245-9DD4-9EEF2E955365}" dt="2024-07-24T11:36:27.928" v="1343" actId="20577"/>
          <ac:spMkLst>
            <pc:docMk/>
            <pc:sldMk cId="1058937949" sldId="263"/>
            <ac:spMk id="3" creationId="{EF6A698B-BDEF-2B65-C627-A0F6E0EBF366}"/>
          </ac:spMkLst>
        </pc:spChg>
        <pc:picChg chg="add mod">
          <ac:chgData name="Hanna Golawska" userId="e7eccb78-c579-4385-bda3-d18c8c6a4893" providerId="ADAL" clId="{6F35FB58-5C8C-D245-9DD4-9EEF2E955365}" dt="2024-07-24T11:33:21.698" v="1319" actId="171"/>
          <ac:picMkLst>
            <pc:docMk/>
            <pc:sldMk cId="1058937949" sldId="263"/>
            <ac:picMk id="8" creationId="{1168AA73-9C34-F149-7528-8637456D66B2}"/>
          </ac:picMkLst>
        </pc:picChg>
        <pc:picChg chg="add del mod">
          <ac:chgData name="Hanna Golawska" userId="e7eccb78-c579-4385-bda3-d18c8c6a4893" providerId="ADAL" clId="{6F35FB58-5C8C-D245-9DD4-9EEF2E955365}" dt="2024-07-21T12:22:35.868" v="290" actId="21"/>
          <ac:picMkLst>
            <pc:docMk/>
            <pc:sldMk cId="1058937949" sldId="263"/>
            <ac:picMk id="8" creationId="{C2059BAF-F533-4C77-380D-AC25ACDA77EE}"/>
          </ac:picMkLst>
        </pc:picChg>
        <pc:picChg chg="add mod">
          <ac:chgData name="Hanna Golawska" userId="e7eccb78-c579-4385-bda3-d18c8c6a4893" providerId="ADAL" clId="{6F35FB58-5C8C-D245-9DD4-9EEF2E955365}" dt="2024-07-21T12:26:00.176" v="322" actId="1076"/>
          <ac:picMkLst>
            <pc:docMk/>
            <pc:sldMk cId="1058937949" sldId="263"/>
            <ac:picMk id="10" creationId="{CD52A74F-4224-98D5-F538-9B4B82E27DD2}"/>
          </ac:picMkLst>
        </pc:picChg>
        <pc:picChg chg="del mod">
          <ac:chgData name="Hanna Golawska" userId="e7eccb78-c579-4385-bda3-d18c8c6a4893" providerId="ADAL" clId="{6F35FB58-5C8C-D245-9DD4-9EEF2E955365}" dt="2024-07-24T11:38:41.525" v="1344" actId="21"/>
          <ac:picMkLst>
            <pc:docMk/>
            <pc:sldMk cId="1058937949" sldId="263"/>
            <ac:picMk id="18" creationId="{617B831C-147C-2DD5-E75D-BCEE4AE7C5A3}"/>
          </ac:picMkLst>
        </pc:picChg>
        <pc:picChg chg="del">
          <ac:chgData name="Hanna Golawska" userId="e7eccb78-c579-4385-bda3-d18c8c6a4893" providerId="ADAL" clId="{6F35FB58-5C8C-D245-9DD4-9EEF2E955365}" dt="2024-07-21T12:25:37.476" v="319" actId="478"/>
          <ac:picMkLst>
            <pc:docMk/>
            <pc:sldMk cId="1058937949" sldId="263"/>
            <ac:picMk id="22" creationId="{37616FAD-0EAA-D951-414F-0D854FC40D26}"/>
          </ac:picMkLst>
        </pc:picChg>
      </pc:sldChg>
      <pc:sldChg chg="addSp delSp modSp add del mod ord modNotesTx">
        <pc:chgData name="Hanna Golawska" userId="e7eccb78-c579-4385-bda3-d18c8c6a4893" providerId="ADAL" clId="{6F35FB58-5C8C-D245-9DD4-9EEF2E955365}" dt="2024-07-29T13:36:18.045" v="2340" actId="20578"/>
        <pc:sldMkLst>
          <pc:docMk/>
          <pc:sldMk cId="1647433869" sldId="264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647433869" sldId="264"/>
            <ac:spMk id="2" creationId="{86772F4E-DEFE-3D23-58D6-4762023CDE9E}"/>
          </ac:spMkLst>
        </pc:spChg>
        <pc:spChg chg="add mod">
          <ac:chgData name="Hanna Golawska" userId="e7eccb78-c579-4385-bda3-d18c8c6a4893" providerId="ADAL" clId="{6F35FB58-5C8C-D245-9DD4-9EEF2E955365}" dt="2024-07-22T19:55:48.813" v="430" actId="21"/>
          <ac:spMkLst>
            <pc:docMk/>
            <pc:sldMk cId="1647433869" sldId="264"/>
            <ac:spMk id="9" creationId="{CA3AA96A-021E-F7FC-9F33-150839A11FAC}"/>
          </ac:spMkLst>
        </pc:spChg>
        <pc:spChg chg="add del mod">
          <ac:chgData name="Hanna Golawska" userId="e7eccb78-c579-4385-bda3-d18c8c6a4893" providerId="ADAL" clId="{6F35FB58-5C8C-D245-9DD4-9EEF2E955365}" dt="2024-07-22T19:56:02.848" v="434" actId="21"/>
          <ac:spMkLst>
            <pc:docMk/>
            <pc:sldMk cId="1647433869" sldId="264"/>
            <ac:spMk id="10" creationId="{4D6CB323-F5DE-8868-0157-3D08D5C89F63}"/>
          </ac:spMkLst>
        </pc:spChg>
        <pc:spChg chg="add del mod">
          <ac:chgData name="Hanna Golawska" userId="e7eccb78-c579-4385-bda3-d18c8c6a4893" providerId="ADAL" clId="{6F35FB58-5C8C-D245-9DD4-9EEF2E955365}" dt="2024-07-23T11:04:02.573" v="584" actId="478"/>
          <ac:spMkLst>
            <pc:docMk/>
            <pc:sldMk cId="1647433869" sldId="264"/>
            <ac:spMk id="14" creationId="{1E03DCCA-88AD-538E-EC05-B52590096C60}"/>
          </ac:spMkLst>
        </pc:spChg>
        <pc:spChg chg="add mod">
          <ac:chgData name="Hanna Golawska" userId="e7eccb78-c579-4385-bda3-d18c8c6a4893" providerId="ADAL" clId="{6F35FB58-5C8C-D245-9DD4-9EEF2E955365}" dt="2024-07-23T11:07:07.958" v="623" actId="1076"/>
          <ac:spMkLst>
            <pc:docMk/>
            <pc:sldMk cId="1647433869" sldId="264"/>
            <ac:spMk id="27" creationId="{2DE3BBAC-113E-5547-0F01-482E38459F9F}"/>
          </ac:spMkLst>
        </pc:spChg>
        <pc:picChg chg="add mod">
          <ac:chgData name="Hanna Golawska" userId="e7eccb78-c579-4385-bda3-d18c8c6a4893" providerId="ADAL" clId="{6F35FB58-5C8C-D245-9DD4-9EEF2E955365}" dt="2024-07-23T11:05:12.474" v="598" actId="14100"/>
          <ac:picMkLst>
            <pc:docMk/>
            <pc:sldMk cId="1647433869" sldId="264"/>
            <ac:picMk id="3" creationId="{DF01105F-6EC8-B5BF-CBB6-E426365578D7}"/>
          </ac:picMkLst>
        </pc:picChg>
        <pc:picChg chg="add del mod">
          <ac:chgData name="Hanna Golawska" userId="e7eccb78-c579-4385-bda3-d18c8c6a4893" providerId="ADAL" clId="{6F35FB58-5C8C-D245-9DD4-9EEF2E955365}" dt="2024-07-22T19:53:42.261" v="424" actId="478"/>
          <ac:picMkLst>
            <pc:docMk/>
            <pc:sldMk cId="1647433869" sldId="264"/>
            <ac:picMk id="8" creationId="{09DAAB1C-A07F-4478-61AA-290735EF42BD}"/>
          </ac:picMkLst>
        </pc:picChg>
        <pc:picChg chg="add del mod">
          <ac:chgData name="Hanna Golawska" userId="e7eccb78-c579-4385-bda3-d18c8c6a4893" providerId="ADAL" clId="{6F35FB58-5C8C-D245-9DD4-9EEF2E955365}" dt="2024-07-22T19:56:02.848" v="434" actId="21"/>
          <ac:picMkLst>
            <pc:docMk/>
            <pc:sldMk cId="1647433869" sldId="264"/>
            <ac:picMk id="12" creationId="{CDF644E5-1422-8769-F2AB-75520D99F284}"/>
          </ac:picMkLst>
        </pc:picChg>
        <pc:picChg chg="add del mod">
          <ac:chgData name="Hanna Golawska" userId="e7eccb78-c579-4385-bda3-d18c8c6a4893" providerId="ADAL" clId="{6F35FB58-5C8C-D245-9DD4-9EEF2E955365}" dt="2024-07-22T20:02:11.171" v="472" actId="478"/>
          <ac:picMkLst>
            <pc:docMk/>
            <pc:sldMk cId="1647433869" sldId="264"/>
            <ac:picMk id="18" creationId="{7F9E094F-B3D6-5A6B-5761-CFBA9F090020}"/>
          </ac:picMkLst>
        </pc:picChg>
        <pc:picChg chg="add mod">
          <ac:chgData name="Hanna Golawska" userId="e7eccb78-c579-4385-bda3-d18c8c6a4893" providerId="ADAL" clId="{6F35FB58-5C8C-D245-9DD4-9EEF2E955365}" dt="2024-07-23T11:06:29.813" v="612" actId="1076"/>
          <ac:picMkLst>
            <pc:docMk/>
            <pc:sldMk cId="1647433869" sldId="264"/>
            <ac:picMk id="20" creationId="{C42F0889-A869-1316-D50D-3087F06D5FB9}"/>
          </ac:picMkLst>
        </pc:picChg>
        <pc:picChg chg="add mod">
          <ac:chgData name="Hanna Golawska" userId="e7eccb78-c579-4385-bda3-d18c8c6a4893" providerId="ADAL" clId="{6F35FB58-5C8C-D245-9DD4-9EEF2E955365}" dt="2024-07-23T11:06:10.005" v="608" actId="14100"/>
          <ac:picMkLst>
            <pc:docMk/>
            <pc:sldMk cId="1647433869" sldId="264"/>
            <ac:picMk id="21" creationId="{3C9A90EE-4741-3B34-817F-FAE8E50B16E0}"/>
          </ac:picMkLst>
        </pc:picChg>
        <pc:picChg chg="add mod">
          <ac:chgData name="Hanna Golawska" userId="e7eccb78-c579-4385-bda3-d18c8c6a4893" providerId="ADAL" clId="{6F35FB58-5C8C-D245-9DD4-9EEF2E955365}" dt="2024-07-23T11:06:46.155" v="618" actId="1076"/>
          <ac:picMkLst>
            <pc:docMk/>
            <pc:sldMk cId="1647433869" sldId="264"/>
            <ac:picMk id="22" creationId="{A0A8AA75-A172-B358-B43C-EC067AE1BD4B}"/>
          </ac:picMkLst>
        </pc:picChg>
        <pc:picChg chg="add mod">
          <ac:chgData name="Hanna Golawska" userId="e7eccb78-c579-4385-bda3-d18c8c6a4893" providerId="ADAL" clId="{6F35FB58-5C8C-D245-9DD4-9EEF2E955365}" dt="2024-07-23T11:04:10.591" v="587" actId="1076"/>
          <ac:picMkLst>
            <pc:docMk/>
            <pc:sldMk cId="1647433869" sldId="264"/>
            <ac:picMk id="24" creationId="{425F3C12-72CA-80B9-4462-E11F3C31627F}"/>
          </ac:picMkLst>
        </pc:picChg>
        <pc:picChg chg="add del mod">
          <ac:chgData name="Hanna Golawska" userId="e7eccb78-c579-4385-bda3-d18c8c6a4893" providerId="ADAL" clId="{6F35FB58-5C8C-D245-9DD4-9EEF2E955365}" dt="2024-07-23T12:12:41.450" v="640" actId="478"/>
          <ac:picMkLst>
            <pc:docMk/>
            <pc:sldMk cId="1647433869" sldId="264"/>
            <ac:picMk id="25" creationId="{26D35D95-E4C0-D628-8ED0-E9FFC8679498}"/>
          </ac:picMkLst>
        </pc:picChg>
        <pc:picChg chg="add mod">
          <ac:chgData name="Hanna Golawska" userId="e7eccb78-c579-4385-bda3-d18c8c6a4893" providerId="ADAL" clId="{6F35FB58-5C8C-D245-9DD4-9EEF2E955365}" dt="2024-07-23T12:12:57.680" v="648" actId="1076"/>
          <ac:picMkLst>
            <pc:docMk/>
            <pc:sldMk cId="1647433869" sldId="264"/>
            <ac:picMk id="29" creationId="{90E5C7DC-212D-2788-79E1-6E45BCDADAAE}"/>
          </ac:picMkLst>
        </pc:picChg>
        <pc:picChg chg="add del mod">
          <ac:chgData name="Hanna Golawska" userId="e7eccb78-c579-4385-bda3-d18c8c6a4893" providerId="ADAL" clId="{6F35FB58-5C8C-D245-9DD4-9EEF2E955365}" dt="2024-07-22T19:53:43.677" v="425" actId="478"/>
          <ac:picMkLst>
            <pc:docMk/>
            <pc:sldMk cId="1647433869" sldId="264"/>
            <ac:picMk id="1026" creationId="{37BCABC5-34FA-F808-73DD-AD6D4349C0FE}"/>
          </ac:picMkLst>
        </pc:picChg>
        <pc:picChg chg="add del mod">
          <ac:chgData name="Hanna Golawska" userId="e7eccb78-c579-4385-bda3-d18c8c6a4893" providerId="ADAL" clId="{6F35FB58-5C8C-D245-9DD4-9EEF2E955365}" dt="2024-07-22T19:55:51.007" v="431" actId="21"/>
          <ac:picMkLst>
            <pc:docMk/>
            <pc:sldMk cId="1647433869" sldId="264"/>
            <ac:picMk id="1028" creationId="{8F9CE63B-3C59-9DC5-338F-7D74176F4592}"/>
          </ac:picMkLst>
        </pc:picChg>
        <pc:picChg chg="add del mod">
          <ac:chgData name="Hanna Golawska" userId="e7eccb78-c579-4385-bda3-d18c8c6a4893" providerId="ADAL" clId="{6F35FB58-5C8C-D245-9DD4-9EEF2E955365}" dt="2024-07-22T19:57:14.144" v="448" actId="478"/>
          <ac:picMkLst>
            <pc:docMk/>
            <pc:sldMk cId="1647433869" sldId="264"/>
            <ac:picMk id="1030" creationId="{B6C255FD-4AF0-4AD8-F4CB-BE99A75F18FC}"/>
          </ac:picMkLst>
        </pc:picChg>
        <pc:picChg chg="add del mod">
          <ac:chgData name="Hanna Golawska" userId="e7eccb78-c579-4385-bda3-d18c8c6a4893" providerId="ADAL" clId="{6F35FB58-5C8C-D245-9DD4-9EEF2E955365}" dt="2024-07-22T19:58:14.803" v="460" actId="478"/>
          <ac:picMkLst>
            <pc:docMk/>
            <pc:sldMk cId="1647433869" sldId="264"/>
            <ac:picMk id="1032" creationId="{49AF547B-8959-67AC-CBE2-262DED18CB9F}"/>
          </ac:picMkLst>
        </pc:picChg>
        <pc:picChg chg="add mod">
          <ac:chgData name="Hanna Golawska" userId="e7eccb78-c579-4385-bda3-d18c8c6a4893" providerId="ADAL" clId="{6F35FB58-5C8C-D245-9DD4-9EEF2E955365}" dt="2024-07-23T11:06:06.844" v="607" actId="14100"/>
          <ac:picMkLst>
            <pc:docMk/>
            <pc:sldMk cId="1647433869" sldId="264"/>
            <ac:picMk id="1034" creationId="{6D7E5AB9-0A23-C35B-2CA4-1012FF5458B4}"/>
          </ac:picMkLst>
        </pc:picChg>
      </pc:sldChg>
      <pc:sldChg chg="addSp delSp add del setBg delDesignElem">
        <pc:chgData name="Hanna Golawska" userId="e7eccb78-c579-4385-bda3-d18c8c6a4893" providerId="ADAL" clId="{6F35FB58-5C8C-D245-9DD4-9EEF2E955365}" dt="2024-07-29T13:36:04.245" v="2335"/>
        <pc:sldMkLst>
          <pc:docMk/>
          <pc:sldMk cId="3410123169" sldId="264"/>
        </pc:sldMkLst>
        <pc:spChg chg="add del">
          <ac:chgData name="Hanna Golawska" userId="e7eccb78-c579-4385-bda3-d18c8c6a4893" providerId="ADAL" clId="{6F35FB58-5C8C-D245-9DD4-9EEF2E955365}" dt="2024-07-29T13:36:04.245" v="2335"/>
          <ac:spMkLst>
            <pc:docMk/>
            <pc:sldMk cId="3410123169" sldId="264"/>
            <ac:spMk id="11" creationId="{1B15ED52-F352-441B-82BF-E0EA34836D08}"/>
          </ac:spMkLst>
        </pc:spChg>
        <pc:spChg chg="add del">
          <ac:chgData name="Hanna Golawska" userId="e7eccb78-c579-4385-bda3-d18c8c6a4893" providerId="ADAL" clId="{6F35FB58-5C8C-D245-9DD4-9EEF2E955365}" dt="2024-07-29T13:36:04.245" v="2335"/>
          <ac:spMkLst>
            <pc:docMk/>
            <pc:sldMk cId="3410123169" sldId="264"/>
            <ac:spMk id="13" creationId="{3B2E3793-BFE6-45A2-9B7B-E18844431C99}"/>
          </ac:spMkLst>
        </pc:spChg>
        <pc:spChg chg="add del">
          <ac:chgData name="Hanna Golawska" userId="e7eccb78-c579-4385-bda3-d18c8c6a4893" providerId="ADAL" clId="{6F35FB58-5C8C-D245-9DD4-9EEF2E955365}" dt="2024-07-29T13:36:04.245" v="2335"/>
          <ac:spMkLst>
            <pc:docMk/>
            <pc:sldMk cId="3410123169" sldId="264"/>
            <ac:spMk id="15" creationId="{BC4C4868-CB8F-4AF9-9CDB-8108F2C19B67}"/>
          </ac:spMkLst>
        </pc:spChg>
        <pc:spChg chg="add del">
          <ac:chgData name="Hanna Golawska" userId="e7eccb78-c579-4385-bda3-d18c8c6a4893" providerId="ADAL" clId="{6F35FB58-5C8C-D245-9DD4-9EEF2E955365}" dt="2024-07-29T13:36:04.245" v="2335"/>
          <ac:spMkLst>
            <pc:docMk/>
            <pc:sldMk cId="3410123169" sldId="264"/>
            <ac:spMk id="17" creationId="{375E0459-6403-40CD-989D-56A4407CA12E}"/>
          </ac:spMkLst>
        </pc:spChg>
        <pc:spChg chg="add del">
          <ac:chgData name="Hanna Golawska" userId="e7eccb78-c579-4385-bda3-d18c8c6a4893" providerId="ADAL" clId="{6F35FB58-5C8C-D245-9DD4-9EEF2E955365}" dt="2024-07-29T13:36:04.245" v="2335"/>
          <ac:spMkLst>
            <pc:docMk/>
            <pc:sldMk cId="3410123169" sldId="264"/>
            <ac:spMk id="19" creationId="{53E5B1A8-3AC9-4BD1-9BBC-78CA94F2D1BA}"/>
          </ac:spMkLst>
        </pc:spChg>
      </pc:sldChg>
      <pc:sldChg chg="delSp modSp mod modAnim">
        <pc:chgData name="Hanna Golawska" userId="e7eccb78-c579-4385-bda3-d18c8c6a4893" providerId="ADAL" clId="{6F35FB58-5C8C-D245-9DD4-9EEF2E955365}" dt="2024-07-24T10:30:42.725" v="1307" actId="1076"/>
        <pc:sldMkLst>
          <pc:docMk/>
          <pc:sldMk cId="3264582863" sldId="265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3264582863" sldId="265"/>
            <ac:spMk id="2" creationId="{CCFCAB5D-EEA7-1E88-D46A-972A3F9A4CE4}"/>
          </ac:spMkLst>
        </pc:spChg>
        <pc:spChg chg="mod">
          <ac:chgData name="Hanna Golawska" userId="e7eccb78-c579-4385-bda3-d18c8c6a4893" providerId="ADAL" clId="{6F35FB58-5C8C-D245-9DD4-9EEF2E955365}" dt="2024-07-22T16:23:58.494" v="403" actId="20577"/>
          <ac:spMkLst>
            <pc:docMk/>
            <pc:sldMk cId="3264582863" sldId="265"/>
            <ac:spMk id="3" creationId="{EF6A698B-BDEF-2B65-C627-A0F6E0EBF366}"/>
          </ac:spMkLst>
        </pc:spChg>
        <pc:picChg chg="del mod">
          <ac:chgData name="Hanna Golawska" userId="e7eccb78-c579-4385-bda3-d18c8c6a4893" providerId="ADAL" clId="{6F35FB58-5C8C-D245-9DD4-9EEF2E955365}" dt="2024-07-22T16:23:51.567" v="386" actId="478"/>
          <ac:picMkLst>
            <pc:docMk/>
            <pc:sldMk cId="3264582863" sldId="265"/>
            <ac:picMk id="26" creationId="{78944741-4A99-C94F-AFBE-006912B99BCA}"/>
          </ac:picMkLst>
        </pc:picChg>
        <pc:picChg chg="mod">
          <ac:chgData name="Hanna Golawska" userId="e7eccb78-c579-4385-bda3-d18c8c6a4893" providerId="ADAL" clId="{6F35FB58-5C8C-D245-9DD4-9EEF2E955365}" dt="2024-07-24T10:30:42.725" v="1307" actId="1076"/>
          <ac:picMkLst>
            <pc:docMk/>
            <pc:sldMk cId="3264582863" sldId="265"/>
            <ac:picMk id="3074" creationId="{2DD8B70F-6FB8-61DB-27FC-D52EAFBFEF9B}"/>
          </ac:picMkLst>
        </pc:picChg>
      </pc:sldChg>
      <pc:sldChg chg="addSp delSp modSp del mod">
        <pc:chgData name="Hanna Golawska" userId="e7eccb78-c579-4385-bda3-d18c8c6a4893" providerId="ADAL" clId="{6F35FB58-5C8C-D245-9DD4-9EEF2E955365}" dt="2024-07-22T10:13:35.637" v="385" actId="2696"/>
        <pc:sldMkLst>
          <pc:docMk/>
          <pc:sldMk cId="888959834" sldId="266"/>
        </pc:sldMkLst>
        <pc:spChg chg="mod">
          <ac:chgData name="Hanna Golawska" userId="e7eccb78-c579-4385-bda3-d18c8c6a4893" providerId="ADAL" clId="{6F35FB58-5C8C-D245-9DD4-9EEF2E955365}" dt="2024-07-22T09:59:44.817" v="353" actId="1076"/>
          <ac:spMkLst>
            <pc:docMk/>
            <pc:sldMk cId="888959834" sldId="266"/>
            <ac:spMk id="2" creationId="{EDFE039B-37A3-84F0-A24D-A0F652ABC065}"/>
          </ac:spMkLst>
        </pc:spChg>
        <pc:spChg chg="add del mod">
          <ac:chgData name="Hanna Golawska" userId="e7eccb78-c579-4385-bda3-d18c8c6a4893" providerId="ADAL" clId="{6F35FB58-5C8C-D245-9DD4-9EEF2E955365}" dt="2024-07-22T09:59:31.341" v="344"/>
          <ac:spMkLst>
            <pc:docMk/>
            <pc:sldMk cId="888959834" sldId="266"/>
            <ac:spMk id="7" creationId="{57C63E6C-3102-E21A-156D-EE7F10AAC49D}"/>
          </ac:spMkLst>
        </pc:spChg>
        <pc:spChg chg="add del">
          <ac:chgData name="Hanna Golawska" userId="e7eccb78-c579-4385-bda3-d18c8c6a4893" providerId="ADAL" clId="{6F35FB58-5C8C-D245-9DD4-9EEF2E955365}" dt="2024-07-22T09:59:16.983" v="339" actId="478"/>
          <ac:spMkLst>
            <pc:docMk/>
            <pc:sldMk cId="888959834" sldId="266"/>
            <ac:spMk id="9" creationId="{EC56992B-8F74-366C-54D9-A6B51A330A64}"/>
          </ac:spMkLst>
        </pc:spChg>
        <pc:spChg chg="add del">
          <ac:chgData name="Hanna Golawska" userId="e7eccb78-c579-4385-bda3-d18c8c6a4893" providerId="ADAL" clId="{6F35FB58-5C8C-D245-9DD4-9EEF2E955365}" dt="2024-07-22T09:59:22.640" v="341" actId="478"/>
          <ac:spMkLst>
            <pc:docMk/>
            <pc:sldMk cId="888959834" sldId="266"/>
            <ac:spMk id="11" creationId="{01AC74E4-0A47-7E5F-38B6-A1705B366202}"/>
          </ac:spMkLst>
        </pc:spChg>
        <pc:spChg chg="add del">
          <ac:chgData name="Hanna Golawska" userId="e7eccb78-c579-4385-bda3-d18c8c6a4893" providerId="ADAL" clId="{6F35FB58-5C8C-D245-9DD4-9EEF2E955365}" dt="2024-07-22T09:59:26.354" v="343" actId="478"/>
          <ac:spMkLst>
            <pc:docMk/>
            <pc:sldMk cId="888959834" sldId="266"/>
            <ac:spMk id="15" creationId="{36346D56-D937-F2AB-5B4D-6C2768A7E84D}"/>
          </ac:spMkLst>
        </pc:spChg>
        <pc:picChg chg="add mod">
          <ac:chgData name="Hanna Golawska" userId="e7eccb78-c579-4385-bda3-d18c8c6a4893" providerId="ADAL" clId="{6F35FB58-5C8C-D245-9DD4-9EEF2E955365}" dt="2024-07-22T10:00:01.422" v="354" actId="1076"/>
          <ac:picMkLst>
            <pc:docMk/>
            <pc:sldMk cId="888959834" sldId="266"/>
            <ac:picMk id="19" creationId="{C1175A81-F7E5-2FF7-CBA1-66A9B0059344}"/>
          </ac:picMkLst>
        </pc:picChg>
        <pc:picChg chg="del">
          <ac:chgData name="Hanna Golawska" userId="e7eccb78-c579-4385-bda3-d18c8c6a4893" providerId="ADAL" clId="{6F35FB58-5C8C-D245-9DD4-9EEF2E955365}" dt="2024-07-22T09:59:04.980" v="337" actId="478"/>
          <ac:picMkLst>
            <pc:docMk/>
            <pc:sldMk cId="888959834" sldId="266"/>
            <ac:picMk id="20" creationId="{229323C3-7ED1-D28F-F081-D73B6B6D8713}"/>
          </ac:picMkLst>
        </pc:picChg>
        <pc:picChg chg="add mod">
          <ac:chgData name="Hanna Golawska" userId="e7eccb78-c579-4385-bda3-d18c8c6a4893" providerId="ADAL" clId="{6F35FB58-5C8C-D245-9DD4-9EEF2E955365}" dt="2024-07-22T10:00:03.746" v="355" actId="1076"/>
          <ac:picMkLst>
            <pc:docMk/>
            <pc:sldMk cId="888959834" sldId="266"/>
            <ac:picMk id="22" creationId="{91CEDEA6-26F9-1E97-EC90-569994E6EF27}"/>
          </ac:picMkLst>
        </pc:picChg>
      </pc:sldChg>
      <pc:sldChg chg="modSp del modNotesTx">
        <pc:chgData name="Hanna Golawska" userId="e7eccb78-c579-4385-bda3-d18c8c6a4893" providerId="ADAL" clId="{6F35FB58-5C8C-D245-9DD4-9EEF2E955365}" dt="2024-07-23T12:14:58.573" v="676" actId="2696"/>
        <pc:sldMkLst>
          <pc:docMk/>
          <pc:sldMk cId="1197969108" sldId="269"/>
        </pc:sldMkLst>
        <pc:spChg chg="mod">
          <ac:chgData name="Hanna Golawska" userId="e7eccb78-c579-4385-bda3-d18c8c6a4893" providerId="ADAL" clId="{6F35FB58-5C8C-D245-9DD4-9EEF2E955365}" dt="2024-07-21T11:59:00.840" v="1" actId="790"/>
          <ac:spMkLst>
            <pc:docMk/>
            <pc:sldMk cId="1197969108" sldId="269"/>
            <ac:spMk id="2" creationId="{36179D14-5EA9-73B5-88C4-35A519431A07}"/>
          </ac:spMkLst>
        </pc:spChg>
      </pc:sldChg>
      <pc:sldChg chg="modSp mod">
        <pc:chgData name="Hanna Golawska" userId="e7eccb78-c579-4385-bda3-d18c8c6a4893" providerId="ADAL" clId="{6F35FB58-5C8C-D245-9DD4-9EEF2E955365}" dt="2024-07-21T14:29:12.118" v="330" actId="403"/>
        <pc:sldMkLst>
          <pc:docMk/>
          <pc:sldMk cId="3109453322" sldId="270"/>
        </pc:sldMkLst>
        <pc:spChg chg="mod">
          <ac:chgData name="Hanna Golawska" userId="e7eccb78-c579-4385-bda3-d18c8c6a4893" providerId="ADAL" clId="{6F35FB58-5C8C-D245-9DD4-9EEF2E955365}" dt="2024-07-21T14:29:12.118" v="330" actId="403"/>
          <ac:spMkLst>
            <pc:docMk/>
            <pc:sldMk cId="3109453322" sldId="270"/>
            <ac:spMk id="2" creationId="{2B4721B9-2304-8F2A-3923-2543C36AB9AA}"/>
          </ac:spMkLst>
        </pc:spChg>
      </pc:sldChg>
      <pc:sldChg chg="addSp delSp modSp new mod setBg modNotesTx">
        <pc:chgData name="Hanna Golawska" userId="e7eccb78-c579-4385-bda3-d18c8c6a4893" providerId="ADAL" clId="{6F35FB58-5C8C-D245-9DD4-9EEF2E955365}" dt="2024-07-24T12:03:48.889" v="1484" actId="20577"/>
        <pc:sldMkLst>
          <pc:docMk/>
          <pc:sldMk cId="2592808481" sldId="271"/>
        </pc:sldMkLst>
        <pc:spChg chg="mod">
          <ac:chgData name="Hanna Golawska" userId="e7eccb78-c579-4385-bda3-d18c8c6a4893" providerId="ADAL" clId="{6F35FB58-5C8C-D245-9DD4-9EEF2E955365}" dt="2024-07-22T10:00:13.292" v="366" actId="20577"/>
          <ac:spMkLst>
            <pc:docMk/>
            <pc:sldMk cId="2592808481" sldId="271"/>
            <ac:spMk id="2" creationId="{DA574064-E119-1C64-6F91-E0660CFD2FED}"/>
          </ac:spMkLst>
        </pc:spChg>
        <pc:spChg chg="del mod">
          <ac:chgData name="Hanna Golawska" userId="e7eccb78-c579-4385-bda3-d18c8c6a4893" providerId="ADAL" clId="{6F35FB58-5C8C-D245-9DD4-9EEF2E955365}" dt="2024-07-22T16:28:28.875" v="411" actId="478"/>
          <ac:spMkLst>
            <pc:docMk/>
            <pc:sldMk cId="2592808481" sldId="271"/>
            <ac:spMk id="3" creationId="{EDC4301B-8473-768C-4F20-AE880CF8B2F7}"/>
          </ac:spMkLst>
        </pc:spChg>
        <pc:spChg chg="mo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4" creationId="{7CFC262A-9E12-064B-BCD7-B0C085D25D9D}"/>
          </ac:spMkLst>
        </pc:spChg>
        <pc:spChg chg="mod or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5" creationId="{2F47725A-A628-0EB9-27BD-A03E3A6A0289}"/>
          </ac:spMkLst>
        </pc:spChg>
        <pc:spChg chg="mo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6" creationId="{A167939A-33AA-5AD2-C93F-8A92D9D7D64A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11" creationId="{09588DA8-065E-4F6F-8EFD-43104AB2E0CF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13" creationId="{C4285719-470E-454C-AF62-8323075F1F5B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15" creationId="{CD9FE4EF-C4D8-49A0-B2FF-81D8DB7D8A24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17" creationId="{4300840D-0A0B-4512-BACA-B439D5B9C57C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19" creationId="{D2B78728-A580-49A7-84F9-6EF6F583ADE0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21" creationId="{38FAA1A1-D861-433F-88FA-1E9D6FD31D11}"/>
          </ac:spMkLst>
        </pc:spChg>
        <pc:spChg chg="add">
          <ac:chgData name="Hanna Golawska" userId="e7eccb78-c579-4385-bda3-d18c8c6a4893" providerId="ADAL" clId="{6F35FB58-5C8C-D245-9DD4-9EEF2E955365}" dt="2024-07-22T10:00:08.975" v="357" actId="26606"/>
          <ac:spMkLst>
            <pc:docMk/>
            <pc:sldMk cId="2592808481" sldId="271"/>
            <ac:spMk id="23" creationId="{8D71EDA1-87BF-4D5D-AB79-F346FD19278A}"/>
          </ac:spMkLst>
        </pc:spChg>
        <pc:picChg chg="add mod">
          <ac:chgData name="Hanna Golawska" userId="e7eccb78-c579-4385-bda3-d18c8c6a4893" providerId="ADAL" clId="{6F35FB58-5C8C-D245-9DD4-9EEF2E955365}" dt="2024-07-24T12:02:49.248" v="1472"/>
          <ac:picMkLst>
            <pc:docMk/>
            <pc:sldMk cId="2592808481" sldId="271"/>
            <ac:picMk id="3" creationId="{97738976-85FF-7989-DFDC-834F872D8048}"/>
          </ac:picMkLst>
        </pc:picChg>
        <pc:picChg chg="add mod modCrop">
          <ac:chgData name="Hanna Golawska" userId="e7eccb78-c579-4385-bda3-d18c8c6a4893" providerId="ADAL" clId="{6F35FB58-5C8C-D245-9DD4-9EEF2E955365}" dt="2024-07-22T10:01:49.421" v="384" actId="1076"/>
          <ac:picMkLst>
            <pc:docMk/>
            <pc:sldMk cId="2592808481" sldId="271"/>
            <ac:picMk id="7" creationId="{FD853274-5E40-0FA7-5C9E-CCC1D5FEDEBC}"/>
          </ac:picMkLst>
        </pc:picChg>
        <pc:picChg chg="add mod">
          <ac:chgData name="Hanna Golawska" userId="e7eccb78-c579-4385-bda3-d18c8c6a4893" providerId="ADAL" clId="{6F35FB58-5C8C-D245-9DD4-9EEF2E955365}" dt="2024-07-24T12:03:35.906" v="1483"/>
          <ac:picMkLst>
            <pc:docMk/>
            <pc:sldMk cId="2592808481" sldId="271"/>
            <ac:picMk id="8" creationId="{BEFEE339-AE87-0621-3467-4F05478BE0B7}"/>
          </ac:picMkLst>
        </pc:picChg>
        <pc:picChg chg="add del mod">
          <ac:chgData name="Hanna Golawska" userId="e7eccb78-c579-4385-bda3-d18c8c6a4893" providerId="ADAL" clId="{6F35FB58-5C8C-D245-9DD4-9EEF2E955365}" dt="2024-07-23T10:59:34.363" v="547" actId="478"/>
          <ac:picMkLst>
            <pc:docMk/>
            <pc:sldMk cId="2592808481" sldId="271"/>
            <ac:picMk id="8" creationId="{D8A0E8B0-202F-33F6-9167-70BF39AA5EEB}"/>
          </ac:picMkLst>
        </pc:picChg>
        <pc:picChg chg="add del mod">
          <ac:chgData name="Hanna Golawska" userId="e7eccb78-c579-4385-bda3-d18c8c6a4893" providerId="ADAL" clId="{6F35FB58-5C8C-D245-9DD4-9EEF2E955365}" dt="2024-07-23T12:13:03.513" v="650" actId="478"/>
          <ac:picMkLst>
            <pc:docMk/>
            <pc:sldMk cId="2592808481" sldId="271"/>
            <ac:picMk id="9" creationId="{E9011B6F-F74B-EEFF-BD35-3809498A4ED4}"/>
          </ac:picMkLst>
        </pc:picChg>
        <pc:picChg chg="add del mod">
          <ac:chgData name="Hanna Golawska" userId="e7eccb78-c579-4385-bda3-d18c8c6a4893" providerId="ADAL" clId="{6F35FB58-5C8C-D245-9DD4-9EEF2E955365}" dt="2024-07-24T11:58:59.893" v="1370" actId="21"/>
          <ac:picMkLst>
            <pc:docMk/>
            <pc:sldMk cId="2592808481" sldId="271"/>
            <ac:picMk id="12" creationId="{7153E8E3-93AE-17D1-4733-8A775AE4E834}"/>
          </ac:picMkLst>
        </pc:picChg>
      </pc:sldChg>
      <pc:sldChg chg="addSp delSp modSp new del mod">
        <pc:chgData name="Hanna Golawska" userId="e7eccb78-c579-4385-bda3-d18c8c6a4893" providerId="ADAL" clId="{6F35FB58-5C8C-D245-9DD4-9EEF2E955365}" dt="2024-07-23T11:07:22.436" v="625" actId="2696"/>
        <pc:sldMkLst>
          <pc:docMk/>
          <pc:sldMk cId="3921962013" sldId="272"/>
        </pc:sldMkLst>
        <pc:spChg chg="mod">
          <ac:chgData name="Hanna Golawska" userId="e7eccb78-c579-4385-bda3-d18c8c6a4893" providerId="ADAL" clId="{6F35FB58-5C8C-D245-9DD4-9EEF2E955365}" dt="2024-07-23T11:03:38.811" v="579"/>
          <ac:spMkLst>
            <pc:docMk/>
            <pc:sldMk cId="3921962013" sldId="272"/>
            <ac:spMk id="3" creationId="{32E972B4-82D2-B3B1-9B94-22AC001B651B}"/>
          </ac:spMkLst>
        </pc:spChg>
        <pc:picChg chg="add del mod">
          <ac:chgData name="Hanna Golawska" userId="e7eccb78-c579-4385-bda3-d18c8c6a4893" providerId="ADAL" clId="{6F35FB58-5C8C-D245-9DD4-9EEF2E955365}" dt="2024-07-23T11:06:49.971" v="619" actId="21"/>
          <ac:picMkLst>
            <pc:docMk/>
            <pc:sldMk cId="3921962013" sldId="272"/>
            <ac:picMk id="7" creationId="{23651B70-F2F3-71C8-84E1-D8ADA07BD162}"/>
          </ac:picMkLst>
        </pc:picChg>
      </pc:sldChg>
      <pc:sldChg chg="addSp delSp modSp new del mod">
        <pc:chgData name="Hanna Golawska" userId="e7eccb78-c579-4385-bda3-d18c8c6a4893" providerId="ADAL" clId="{6F35FB58-5C8C-D245-9DD4-9EEF2E955365}" dt="2024-07-23T12:36:54.815" v="882" actId="2696"/>
        <pc:sldMkLst>
          <pc:docMk/>
          <pc:sldMk cId="842718081" sldId="273"/>
        </pc:sldMkLst>
        <pc:spChg chg="del">
          <ac:chgData name="Hanna Golawska" userId="e7eccb78-c579-4385-bda3-d18c8c6a4893" providerId="ADAL" clId="{6F35FB58-5C8C-D245-9DD4-9EEF2E955365}" dt="2024-07-23T12:14:35.791" v="669"/>
          <ac:spMkLst>
            <pc:docMk/>
            <pc:sldMk cId="842718081" sldId="273"/>
            <ac:spMk id="3" creationId="{203B3593-437F-8CB3-ADC3-F84042E4CE2E}"/>
          </ac:spMkLst>
        </pc:spChg>
        <pc:spChg chg="add mod">
          <ac:chgData name="Hanna Golawska" userId="e7eccb78-c579-4385-bda3-d18c8c6a4893" providerId="ADAL" clId="{6F35FB58-5C8C-D245-9DD4-9EEF2E955365}" dt="2024-07-23T12:33:52.353" v="813" actId="21"/>
          <ac:spMkLst>
            <pc:docMk/>
            <pc:sldMk cId="842718081" sldId="273"/>
            <ac:spMk id="13" creationId="{884672F4-8964-591E-CA92-363F37CDD26C}"/>
          </ac:spMkLst>
        </pc:spChg>
        <pc:picChg chg="add del">
          <ac:chgData name="Hanna Golawska" userId="e7eccb78-c579-4385-bda3-d18c8c6a4893" providerId="ADAL" clId="{6F35FB58-5C8C-D245-9DD4-9EEF2E955365}" dt="2024-07-23T12:14:31.504" v="668" actId="478"/>
          <ac:picMkLst>
            <pc:docMk/>
            <pc:sldMk cId="842718081" sldId="273"/>
            <ac:picMk id="7" creationId="{DF76BAB4-1BD2-94BE-6BB1-62DDA7844B69}"/>
          </ac:picMkLst>
        </pc:picChg>
        <pc:picChg chg="add del mod">
          <ac:chgData name="Hanna Golawska" userId="e7eccb78-c579-4385-bda3-d18c8c6a4893" providerId="ADAL" clId="{6F35FB58-5C8C-D245-9DD4-9EEF2E955365}" dt="2024-07-23T12:33:52.353" v="813" actId="21"/>
          <ac:picMkLst>
            <pc:docMk/>
            <pc:sldMk cId="842718081" sldId="273"/>
            <ac:picMk id="9" creationId="{2E4EB0E9-2F15-80EA-29F6-402440D2D656}"/>
          </ac:picMkLst>
        </pc:picChg>
        <pc:picChg chg="add del mod">
          <ac:chgData name="Hanna Golawska" userId="e7eccb78-c579-4385-bda3-d18c8c6a4893" providerId="ADAL" clId="{6F35FB58-5C8C-D245-9DD4-9EEF2E955365}" dt="2024-07-23T12:34:44.311" v="851" actId="21"/>
          <ac:picMkLst>
            <pc:docMk/>
            <pc:sldMk cId="842718081" sldId="273"/>
            <ac:picMk id="11" creationId="{51FEB5E6-B9F1-1E6D-51B4-E3BF0C2BCBEE}"/>
          </ac:picMkLst>
        </pc:picChg>
      </pc:sldChg>
      <pc:sldChg chg="addSp delSp modSp new del mod">
        <pc:chgData name="Hanna Golawska" userId="e7eccb78-c579-4385-bda3-d18c8c6a4893" providerId="ADAL" clId="{6F35FB58-5C8C-D245-9DD4-9EEF2E955365}" dt="2024-07-23T12:39:26.194" v="923" actId="2696"/>
        <pc:sldMkLst>
          <pc:docMk/>
          <pc:sldMk cId="3922050977" sldId="274"/>
        </pc:sldMkLst>
        <pc:spChg chg="del">
          <ac:chgData name="Hanna Golawska" userId="e7eccb78-c579-4385-bda3-d18c8c6a4893" providerId="ADAL" clId="{6F35FB58-5C8C-D245-9DD4-9EEF2E955365}" dt="2024-07-23T12:14:46.300" v="673"/>
          <ac:spMkLst>
            <pc:docMk/>
            <pc:sldMk cId="3922050977" sldId="274"/>
            <ac:spMk id="3" creationId="{5152471E-0E96-DD56-83FA-D4F9677442FE}"/>
          </ac:spMkLst>
        </pc:spChg>
        <pc:spChg chg="add mod">
          <ac:chgData name="Hanna Golawska" userId="e7eccb78-c579-4385-bda3-d18c8c6a4893" providerId="ADAL" clId="{6F35FB58-5C8C-D245-9DD4-9EEF2E955365}" dt="2024-07-23T12:37:47.760" v="907" actId="21"/>
          <ac:spMkLst>
            <pc:docMk/>
            <pc:sldMk cId="3922050977" sldId="274"/>
            <ac:spMk id="13" creationId="{DDA59DDF-B4C0-27AF-70FA-E58133AC81FF}"/>
          </ac:spMkLst>
        </pc:spChg>
        <pc:picChg chg="add del">
          <ac:chgData name="Hanna Golawska" userId="e7eccb78-c579-4385-bda3-d18c8c6a4893" providerId="ADAL" clId="{6F35FB58-5C8C-D245-9DD4-9EEF2E955365}" dt="2024-07-23T12:14:41.541" v="672" actId="478"/>
          <ac:picMkLst>
            <pc:docMk/>
            <pc:sldMk cId="3922050977" sldId="274"/>
            <ac:picMk id="7" creationId="{B9B464C9-0464-4D1D-702A-989516D4E11E}"/>
          </ac:picMkLst>
        </pc:picChg>
        <pc:picChg chg="add del mod">
          <ac:chgData name="Hanna Golawska" userId="e7eccb78-c579-4385-bda3-d18c8c6a4893" providerId="ADAL" clId="{6F35FB58-5C8C-D245-9DD4-9EEF2E955365}" dt="2024-07-23T12:37:47.760" v="907" actId="21"/>
          <ac:picMkLst>
            <pc:docMk/>
            <pc:sldMk cId="3922050977" sldId="274"/>
            <ac:picMk id="9" creationId="{5F64E6FD-5C51-112C-8AB7-800365A069D1}"/>
          </ac:picMkLst>
        </pc:picChg>
        <pc:picChg chg="add del mod">
          <ac:chgData name="Hanna Golawska" userId="e7eccb78-c579-4385-bda3-d18c8c6a4893" providerId="ADAL" clId="{6F35FB58-5C8C-D245-9DD4-9EEF2E955365}" dt="2024-07-23T12:37:00.242" v="883" actId="21"/>
          <ac:picMkLst>
            <pc:docMk/>
            <pc:sldMk cId="3922050977" sldId="274"/>
            <ac:picMk id="11" creationId="{6FC760CA-1F4A-92DF-5FBF-489E8B8A3EB0}"/>
          </ac:picMkLst>
        </pc:picChg>
      </pc:sldChg>
      <pc:sldChg chg="addSp delSp modSp new del mod ord">
        <pc:chgData name="Hanna Golawska" userId="e7eccb78-c579-4385-bda3-d18c8c6a4893" providerId="ADAL" clId="{6F35FB58-5C8C-D245-9DD4-9EEF2E955365}" dt="2024-07-23T12:33:31.412" v="806" actId="2696"/>
        <pc:sldMkLst>
          <pc:docMk/>
          <pc:sldMk cId="12023890" sldId="275"/>
        </pc:sldMkLst>
        <pc:spChg chg="del">
          <ac:chgData name="Hanna Golawska" userId="e7eccb78-c579-4385-bda3-d18c8c6a4893" providerId="ADAL" clId="{6F35FB58-5C8C-D245-9DD4-9EEF2E955365}" dt="2024-07-23T12:14:27.123" v="665"/>
          <ac:spMkLst>
            <pc:docMk/>
            <pc:sldMk cId="12023890" sldId="275"/>
            <ac:spMk id="3" creationId="{330A3CBF-2606-FEAE-E886-2E0B424AA38B}"/>
          </ac:spMkLst>
        </pc:spChg>
        <pc:picChg chg="add del">
          <ac:chgData name="Hanna Golawska" userId="e7eccb78-c579-4385-bda3-d18c8c6a4893" providerId="ADAL" clId="{6F35FB58-5C8C-D245-9DD4-9EEF2E955365}" dt="2024-07-23T12:14:17.661" v="664" actId="478"/>
          <ac:picMkLst>
            <pc:docMk/>
            <pc:sldMk cId="12023890" sldId="275"/>
            <ac:picMk id="7" creationId="{626700D0-184F-4064-3826-A3D1B7E58810}"/>
          </ac:picMkLst>
        </pc:picChg>
        <pc:picChg chg="add mod">
          <ac:chgData name="Hanna Golawska" userId="e7eccb78-c579-4385-bda3-d18c8c6a4893" providerId="ADAL" clId="{6F35FB58-5C8C-D245-9DD4-9EEF2E955365}" dt="2024-07-23T12:30:42.479" v="772" actId="1076"/>
          <ac:picMkLst>
            <pc:docMk/>
            <pc:sldMk cId="12023890" sldId="275"/>
            <ac:picMk id="9" creationId="{B5637C71-C547-24A9-4D21-3A94790F54DE}"/>
          </ac:picMkLst>
        </pc:picChg>
        <pc:picChg chg="add del mod">
          <ac:chgData name="Hanna Golawska" userId="e7eccb78-c579-4385-bda3-d18c8c6a4893" providerId="ADAL" clId="{6F35FB58-5C8C-D245-9DD4-9EEF2E955365}" dt="2024-07-23T12:29:27.622" v="750" actId="478"/>
          <ac:picMkLst>
            <pc:docMk/>
            <pc:sldMk cId="12023890" sldId="275"/>
            <ac:picMk id="11" creationId="{CD9C372A-37B2-3AB5-8E72-4E63C213B7AF}"/>
          </ac:picMkLst>
        </pc:picChg>
        <pc:picChg chg="add mod">
          <ac:chgData name="Hanna Golawska" userId="e7eccb78-c579-4385-bda3-d18c8c6a4893" providerId="ADAL" clId="{6F35FB58-5C8C-D245-9DD4-9EEF2E955365}" dt="2024-07-23T12:29:25.166" v="749"/>
          <ac:picMkLst>
            <pc:docMk/>
            <pc:sldMk cId="12023890" sldId="275"/>
            <ac:picMk id="13" creationId="{9E89C01D-2CBF-3627-B596-8A6FBF720A49}"/>
          </ac:picMkLst>
        </pc:picChg>
      </pc:sldChg>
      <pc:sldChg chg="addSp delSp modSp add del mod ord">
        <pc:chgData name="Hanna Golawska" userId="e7eccb78-c579-4385-bda3-d18c8c6a4893" providerId="ADAL" clId="{6F35FB58-5C8C-D245-9DD4-9EEF2E955365}" dt="2024-07-23T12:39:45.653" v="924" actId="2696"/>
        <pc:sldMkLst>
          <pc:docMk/>
          <pc:sldMk cId="3241982359" sldId="276"/>
        </pc:sldMkLst>
        <pc:spChg chg="mod">
          <ac:chgData name="Hanna Golawska" userId="e7eccb78-c579-4385-bda3-d18c8c6a4893" providerId="ADAL" clId="{6F35FB58-5C8C-D245-9DD4-9EEF2E955365}" dt="2024-07-23T12:29:57.720" v="764" actId="20577"/>
          <ac:spMkLst>
            <pc:docMk/>
            <pc:sldMk cId="3241982359" sldId="276"/>
            <ac:spMk id="2" creationId="{11F45ED1-AB79-AF30-5D00-2352195ECAF2}"/>
          </ac:spMkLst>
        </pc:spChg>
        <pc:spChg chg="del">
          <ac:chgData name="Hanna Golawska" userId="e7eccb78-c579-4385-bda3-d18c8c6a4893" providerId="ADAL" clId="{6F35FB58-5C8C-D245-9DD4-9EEF2E955365}" dt="2024-07-23T12:30:05.759" v="766" actId="478"/>
          <ac:spMkLst>
            <pc:docMk/>
            <pc:sldMk cId="3241982359" sldId="276"/>
            <ac:spMk id="3" creationId="{12BD7772-A7A7-6218-60CE-C324AE406A71}"/>
          </ac:spMkLst>
        </pc:spChg>
        <pc:spChg chg="add del mod">
          <ac:chgData name="Hanna Golawska" userId="e7eccb78-c579-4385-bda3-d18c8c6a4893" providerId="ADAL" clId="{6F35FB58-5C8C-D245-9DD4-9EEF2E955365}" dt="2024-07-23T12:30:16.350" v="768" actId="478"/>
          <ac:spMkLst>
            <pc:docMk/>
            <pc:sldMk cId="3241982359" sldId="276"/>
            <ac:spMk id="10" creationId="{EF27F48C-4287-67AE-BC6C-6DEFDF88CA9E}"/>
          </ac:spMkLst>
        </pc:spChg>
        <pc:spChg chg="add mod">
          <ac:chgData name="Hanna Golawska" userId="e7eccb78-c579-4385-bda3-d18c8c6a4893" providerId="ADAL" clId="{6F35FB58-5C8C-D245-9DD4-9EEF2E955365}" dt="2024-07-23T12:31:02.728" v="773" actId="1076"/>
          <ac:spMkLst>
            <pc:docMk/>
            <pc:sldMk cId="3241982359" sldId="276"/>
            <ac:spMk id="18" creationId="{D242C929-868F-C5F0-0C06-5768BACC6DDC}"/>
          </ac:spMkLst>
        </pc:spChg>
        <pc:grpChg chg="del">
          <ac:chgData name="Hanna Golawska" userId="e7eccb78-c579-4385-bda3-d18c8c6a4893" providerId="ADAL" clId="{6F35FB58-5C8C-D245-9DD4-9EEF2E955365}" dt="2024-07-23T12:30:03.883" v="765" actId="478"/>
          <ac:grpSpMkLst>
            <pc:docMk/>
            <pc:sldMk cId="3241982359" sldId="276"/>
            <ac:grpSpMk id="12" creationId="{AFD0F7A7-9F09-CB85-02EE-7C8A57DCB6C9}"/>
          </ac:grpSpMkLst>
        </pc:grpChg>
        <pc:picChg chg="add mod">
          <ac:chgData name="Hanna Golawska" userId="e7eccb78-c579-4385-bda3-d18c8c6a4893" providerId="ADAL" clId="{6F35FB58-5C8C-D245-9DD4-9EEF2E955365}" dt="2024-07-23T12:31:21.207" v="776" actId="1076"/>
          <ac:picMkLst>
            <pc:docMk/>
            <pc:sldMk cId="3241982359" sldId="276"/>
            <ac:picMk id="14" creationId="{6039DF49-FAAA-761C-6AAF-BA89EEA1E234}"/>
          </ac:picMkLst>
        </pc:picChg>
        <pc:picChg chg="add mod">
          <ac:chgData name="Hanna Golawska" userId="e7eccb78-c579-4385-bda3-d18c8c6a4893" providerId="ADAL" clId="{6F35FB58-5C8C-D245-9DD4-9EEF2E955365}" dt="2024-07-23T12:30:23.067" v="770" actId="1076"/>
          <ac:picMkLst>
            <pc:docMk/>
            <pc:sldMk cId="3241982359" sldId="276"/>
            <ac:picMk id="16" creationId="{4DA9CADC-651F-3DD6-CBA8-1F8F36B9DA8A}"/>
          </ac:picMkLst>
        </pc:picChg>
      </pc:sldChg>
      <pc:sldChg chg="addSp delSp modSp add mod ord modNotesTx">
        <pc:chgData name="Hanna Golawska" userId="e7eccb78-c579-4385-bda3-d18c8c6a4893" providerId="ADAL" clId="{6F35FB58-5C8C-D245-9DD4-9EEF2E955365}" dt="2024-07-25T10:32:15.146" v="2210" actId="732"/>
        <pc:sldMkLst>
          <pc:docMk/>
          <pc:sldMk cId="1030780503" sldId="277"/>
        </pc:sldMkLst>
        <pc:spChg chg="mod">
          <ac:chgData name="Hanna Golawska" userId="e7eccb78-c579-4385-bda3-d18c8c6a4893" providerId="ADAL" clId="{6F35FB58-5C8C-D245-9DD4-9EEF2E955365}" dt="2024-07-23T12:34:15.721" v="828" actId="20577"/>
          <ac:spMkLst>
            <pc:docMk/>
            <pc:sldMk cId="1030780503" sldId="277"/>
            <ac:spMk id="2" creationId="{DA574064-E119-1C64-6F91-E0660CFD2FED}"/>
          </ac:spMkLst>
        </pc:spChg>
        <pc:spChg chg="add mod">
          <ac:chgData name="Hanna Golawska" userId="e7eccb78-c579-4385-bda3-d18c8c6a4893" providerId="ADAL" clId="{6F35FB58-5C8C-D245-9DD4-9EEF2E955365}" dt="2024-07-23T12:33:07.015" v="803" actId="164"/>
          <ac:spMkLst>
            <pc:docMk/>
            <pc:sldMk cId="1030780503" sldId="277"/>
            <ac:spMk id="9" creationId="{A3A48DE9-997F-2048-2F7D-756E3BAA8A80}"/>
          </ac:spMkLst>
        </pc:spChg>
        <pc:spChg chg="add del mod">
          <ac:chgData name="Hanna Golawska" userId="e7eccb78-c579-4385-bda3-d18c8c6a4893" providerId="ADAL" clId="{6F35FB58-5C8C-D245-9DD4-9EEF2E955365}" dt="2024-07-25T08:07:52.066" v="2139" actId="22"/>
          <ac:spMkLst>
            <pc:docMk/>
            <pc:sldMk cId="1030780503" sldId="277"/>
            <ac:spMk id="12" creationId="{9CFE6534-91D8-0CCE-9C80-81BF8A56E261}"/>
          </ac:spMkLst>
        </pc:spChg>
        <pc:spChg chg="add mod">
          <ac:chgData name="Hanna Golawska" userId="e7eccb78-c579-4385-bda3-d18c8c6a4893" providerId="ADAL" clId="{6F35FB58-5C8C-D245-9DD4-9EEF2E955365}" dt="2024-07-25T08:08:36.578" v="2147" actId="14100"/>
          <ac:spMkLst>
            <pc:docMk/>
            <pc:sldMk cId="1030780503" sldId="277"/>
            <ac:spMk id="14" creationId="{39ACDC59-6DD5-9CBF-DE3F-634C0D7F169C}"/>
          </ac:spMkLst>
        </pc:spChg>
        <pc:grpChg chg="add del mod">
          <ac:chgData name="Hanna Golawska" userId="e7eccb78-c579-4385-bda3-d18c8c6a4893" providerId="ADAL" clId="{6F35FB58-5C8C-D245-9DD4-9EEF2E955365}" dt="2024-07-25T10:26:20.189" v="2169" actId="478"/>
          <ac:grpSpMkLst>
            <pc:docMk/>
            <pc:sldMk cId="1030780503" sldId="277"/>
            <ac:grpSpMk id="10" creationId="{E3AA422A-5501-7AF8-DF68-B35E57CB38CC}"/>
          </ac:grpSpMkLst>
        </pc:grpChg>
        <pc:picChg chg="add mod">
          <ac:chgData name="Hanna Golawska" userId="e7eccb78-c579-4385-bda3-d18c8c6a4893" providerId="ADAL" clId="{6F35FB58-5C8C-D245-9DD4-9EEF2E955365}" dt="2024-07-23T12:33:07.015" v="803" actId="164"/>
          <ac:picMkLst>
            <pc:docMk/>
            <pc:sldMk cId="1030780503" sldId="277"/>
            <ac:picMk id="3" creationId="{BD8A38D9-89D8-DBB9-0E18-AF8BCE81EBBE}"/>
          </ac:picMkLst>
        </pc:picChg>
        <pc:picChg chg="del">
          <ac:chgData name="Hanna Golawska" userId="e7eccb78-c579-4385-bda3-d18c8c6a4893" providerId="ADAL" clId="{6F35FB58-5C8C-D245-9DD4-9EEF2E955365}" dt="2024-07-23T12:31:42.570" v="782" actId="478"/>
          <ac:picMkLst>
            <pc:docMk/>
            <pc:sldMk cId="1030780503" sldId="277"/>
            <ac:picMk id="7" creationId="{FD853274-5E40-0FA7-5C9E-CCC1D5FEDEBC}"/>
          </ac:picMkLst>
        </pc:picChg>
        <pc:picChg chg="add mod modCrop">
          <ac:chgData name="Hanna Golawska" userId="e7eccb78-c579-4385-bda3-d18c8c6a4893" providerId="ADAL" clId="{6F35FB58-5C8C-D245-9DD4-9EEF2E955365}" dt="2024-07-25T10:32:15.146" v="2210" actId="732"/>
          <ac:picMkLst>
            <pc:docMk/>
            <pc:sldMk cId="1030780503" sldId="277"/>
            <ac:picMk id="8" creationId="{B30D20B7-9C9C-E02D-833A-3281CF27D3DA}"/>
          </ac:picMkLst>
        </pc:picChg>
        <pc:picChg chg="del mod">
          <ac:chgData name="Hanna Golawska" userId="e7eccb78-c579-4385-bda3-d18c8c6a4893" providerId="ADAL" clId="{6F35FB58-5C8C-D245-9DD4-9EEF2E955365}" dt="2024-07-23T12:31:43.270" v="784" actId="478"/>
          <ac:picMkLst>
            <pc:docMk/>
            <pc:sldMk cId="1030780503" sldId="277"/>
            <ac:picMk id="12" creationId="{7153E8E3-93AE-17D1-4733-8A775AE4E834}"/>
          </ac:picMkLst>
        </pc:picChg>
        <pc:picChg chg="add mod">
          <ac:chgData name="Hanna Golawska" userId="e7eccb78-c579-4385-bda3-d18c8c6a4893" providerId="ADAL" clId="{6F35FB58-5C8C-D245-9DD4-9EEF2E955365}" dt="2024-07-25T10:30:53.505" v="2207" actId="1076"/>
          <ac:picMkLst>
            <pc:docMk/>
            <pc:sldMk cId="1030780503" sldId="277"/>
            <ac:picMk id="18" creationId="{68779EAB-F4B5-8C70-07C1-422E9EBB65A1}"/>
          </ac:picMkLst>
        </pc:picChg>
      </pc:sldChg>
      <pc:sldChg chg="addSp delSp add del setBg delDesignElem">
        <pc:chgData name="Hanna Golawska" userId="e7eccb78-c579-4385-bda3-d18c8c6a4893" providerId="ADAL" clId="{6F35FB58-5C8C-D245-9DD4-9EEF2E955365}" dt="2024-07-23T12:31:33.686" v="779"/>
        <pc:sldMkLst>
          <pc:docMk/>
          <pc:sldMk cId="3847531823" sldId="277"/>
        </pc:sldMkLst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11" creationId="{09588DA8-065E-4F6F-8EFD-43104AB2E0CF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13" creationId="{C4285719-470E-454C-AF62-8323075F1F5B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15" creationId="{CD9FE4EF-C4D8-49A0-B2FF-81D8DB7D8A24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17" creationId="{4300840D-0A0B-4512-BACA-B439D5B9C57C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19" creationId="{D2B78728-A580-49A7-84F9-6EF6F583ADE0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21" creationId="{38FAA1A1-D861-433F-88FA-1E9D6FD31D11}"/>
          </ac:spMkLst>
        </pc:spChg>
        <pc:spChg chg="add del">
          <ac:chgData name="Hanna Golawska" userId="e7eccb78-c579-4385-bda3-d18c8c6a4893" providerId="ADAL" clId="{6F35FB58-5C8C-D245-9DD4-9EEF2E955365}" dt="2024-07-23T12:31:33.686" v="779"/>
          <ac:spMkLst>
            <pc:docMk/>
            <pc:sldMk cId="3847531823" sldId="277"/>
            <ac:spMk id="23" creationId="{8D71EDA1-87BF-4D5D-AB79-F346FD19278A}"/>
          </ac:spMkLst>
        </pc:spChg>
      </pc:sldChg>
      <pc:sldChg chg="addSp delSp modSp add mod modNotesTx">
        <pc:chgData name="Hanna Golawska" userId="e7eccb78-c579-4385-bda3-d18c8c6a4893" providerId="ADAL" clId="{6F35FB58-5C8C-D245-9DD4-9EEF2E955365}" dt="2024-07-25T10:32:48.290" v="2211" actId="732"/>
        <pc:sldMkLst>
          <pc:docMk/>
          <pc:sldMk cId="3470685405" sldId="278"/>
        </pc:sldMkLst>
        <pc:spChg chg="mod">
          <ac:chgData name="Hanna Golawska" userId="e7eccb78-c579-4385-bda3-d18c8c6a4893" providerId="ADAL" clId="{6F35FB58-5C8C-D245-9DD4-9EEF2E955365}" dt="2024-07-23T12:34:29.358" v="850" actId="20577"/>
          <ac:spMkLst>
            <pc:docMk/>
            <pc:sldMk cId="3470685405" sldId="278"/>
            <ac:spMk id="2" creationId="{DA574064-E119-1C64-6F91-E0660CFD2FED}"/>
          </ac:spMkLst>
        </pc:spChg>
        <pc:spChg chg="add del mod">
          <ac:chgData name="Hanna Golawska" userId="e7eccb78-c579-4385-bda3-d18c8c6a4893" providerId="ADAL" clId="{6F35FB58-5C8C-D245-9DD4-9EEF2E955365}" dt="2024-07-25T10:25:34.692" v="2163"/>
          <ac:spMkLst>
            <pc:docMk/>
            <pc:sldMk cId="3470685405" sldId="278"/>
            <ac:spMk id="8" creationId="{A128841D-1435-995D-591C-237675328D3D}"/>
          </ac:spMkLst>
        </pc:spChg>
        <pc:spChg chg="mod topLvl">
          <ac:chgData name="Hanna Golawska" userId="e7eccb78-c579-4385-bda3-d18c8c6a4893" providerId="ADAL" clId="{6F35FB58-5C8C-D245-9DD4-9EEF2E955365}" dt="2024-07-23T12:43:59.059" v="941" actId="1076"/>
          <ac:spMkLst>
            <pc:docMk/>
            <pc:sldMk cId="3470685405" sldId="278"/>
            <ac:spMk id="9" creationId="{A3A48DE9-997F-2048-2F7D-756E3BAA8A80}"/>
          </ac:spMkLst>
        </pc:spChg>
        <pc:spChg chg="add del mod">
          <ac:chgData name="Hanna Golawska" userId="e7eccb78-c579-4385-bda3-d18c8c6a4893" providerId="ADAL" clId="{6F35FB58-5C8C-D245-9DD4-9EEF2E955365}" dt="2024-07-23T12:36:30.262" v="878" actId="478"/>
          <ac:spMkLst>
            <pc:docMk/>
            <pc:sldMk cId="3470685405" sldId="278"/>
            <ac:spMk id="14" creationId="{DB7DC422-DF9B-42E7-A06F-3F9CB5B1AB30}"/>
          </ac:spMkLst>
        </pc:spChg>
        <pc:grpChg chg="del">
          <ac:chgData name="Hanna Golawska" userId="e7eccb78-c579-4385-bda3-d18c8c6a4893" providerId="ADAL" clId="{6F35FB58-5C8C-D245-9DD4-9EEF2E955365}" dt="2024-07-23T12:33:35.913" v="807" actId="478"/>
          <ac:grpSpMkLst>
            <pc:docMk/>
            <pc:sldMk cId="3470685405" sldId="278"/>
            <ac:grpSpMk id="10" creationId="{E3AA422A-5501-7AF8-DF68-B35E57CB38CC}"/>
          </ac:grpSpMkLst>
        </pc:grpChg>
        <pc:picChg chg="del topLvl">
          <ac:chgData name="Hanna Golawska" userId="e7eccb78-c579-4385-bda3-d18c8c6a4893" providerId="ADAL" clId="{6F35FB58-5C8C-D245-9DD4-9EEF2E955365}" dt="2024-07-23T12:33:35.913" v="807" actId="478"/>
          <ac:picMkLst>
            <pc:docMk/>
            <pc:sldMk cId="3470685405" sldId="278"/>
            <ac:picMk id="3" creationId="{BD8A38D9-89D8-DBB9-0E18-AF8BCE81EBBE}"/>
          </ac:picMkLst>
        </pc:picChg>
        <pc:picChg chg="add del mod">
          <ac:chgData name="Hanna Golawska" userId="e7eccb78-c579-4385-bda3-d18c8c6a4893" providerId="ADAL" clId="{6F35FB58-5C8C-D245-9DD4-9EEF2E955365}" dt="2024-07-25T10:25:27.264" v="2162" actId="478"/>
          <ac:picMkLst>
            <pc:docMk/>
            <pc:sldMk cId="3470685405" sldId="278"/>
            <ac:picMk id="7" creationId="{CA79B668-7E2D-2CAA-7648-ACE5019B3A72}"/>
          </ac:picMkLst>
        </pc:picChg>
        <pc:picChg chg="del">
          <ac:chgData name="Hanna Golawska" userId="e7eccb78-c579-4385-bda3-d18c8c6a4893" providerId="ADAL" clId="{6F35FB58-5C8C-D245-9DD4-9EEF2E955365}" dt="2024-07-23T12:33:43.154" v="809" actId="478"/>
          <ac:picMkLst>
            <pc:docMk/>
            <pc:sldMk cId="3470685405" sldId="278"/>
            <ac:picMk id="8" creationId="{B30D20B7-9C9C-E02D-833A-3281CF27D3DA}"/>
          </ac:picMkLst>
        </pc:picChg>
        <pc:picChg chg="add mod modCrop">
          <ac:chgData name="Hanna Golawska" userId="e7eccb78-c579-4385-bda3-d18c8c6a4893" providerId="ADAL" clId="{6F35FB58-5C8C-D245-9DD4-9EEF2E955365}" dt="2024-07-25T10:32:48.290" v="2211" actId="732"/>
          <ac:picMkLst>
            <pc:docMk/>
            <pc:sldMk cId="3470685405" sldId="278"/>
            <ac:picMk id="12" creationId="{C8073273-4571-BFC4-9FC9-8FF145EEADC6}"/>
          </ac:picMkLst>
        </pc:picChg>
        <pc:picChg chg="add mod">
          <ac:chgData name="Hanna Golawska" userId="e7eccb78-c579-4385-bda3-d18c8c6a4893" providerId="ADAL" clId="{6F35FB58-5C8C-D245-9DD4-9EEF2E955365}" dt="2024-07-25T10:26:42.511" v="2177" actId="1076"/>
          <ac:picMkLst>
            <pc:docMk/>
            <pc:sldMk cId="3470685405" sldId="278"/>
            <ac:picMk id="14" creationId="{484EB4A2-6E67-28B9-6FA3-BF856E85D159}"/>
          </ac:picMkLst>
        </pc:picChg>
      </pc:sldChg>
      <pc:sldChg chg="addSp delSp modSp add del mod modNotesTx">
        <pc:chgData name="Hanna Golawska" userId="e7eccb78-c579-4385-bda3-d18c8c6a4893" providerId="ADAL" clId="{6F35FB58-5C8C-D245-9DD4-9EEF2E955365}" dt="2024-07-25T10:29:26.712" v="2204" actId="1076"/>
        <pc:sldMkLst>
          <pc:docMk/>
          <pc:sldMk cId="4284142890" sldId="279"/>
        </pc:sldMkLst>
        <pc:spChg chg="mod">
          <ac:chgData name="Hanna Golawska" userId="e7eccb78-c579-4385-bda3-d18c8c6a4893" providerId="ADAL" clId="{6F35FB58-5C8C-D245-9DD4-9EEF2E955365}" dt="2024-07-24T15:39:13.214" v="2087" actId="20577"/>
          <ac:spMkLst>
            <pc:docMk/>
            <pc:sldMk cId="4284142890" sldId="279"/>
            <ac:spMk id="2" creationId="{DA574064-E119-1C64-6F91-E0660CFD2FED}"/>
          </ac:spMkLst>
        </pc:spChg>
        <pc:spChg chg="add del mod">
          <ac:chgData name="Hanna Golawska" userId="e7eccb78-c579-4385-bda3-d18c8c6a4893" providerId="ADAL" clId="{6F35FB58-5C8C-D245-9DD4-9EEF2E955365}" dt="2024-07-24T15:39:06.099" v="2077" actId="478"/>
          <ac:spMkLst>
            <pc:docMk/>
            <pc:sldMk cId="4284142890" sldId="279"/>
            <ac:spMk id="8" creationId="{59786DCC-528A-FE1A-3937-3580FFA144FF}"/>
          </ac:spMkLst>
        </pc:spChg>
        <pc:spChg chg="topLvl">
          <ac:chgData name="Hanna Golawska" userId="e7eccb78-c579-4385-bda3-d18c8c6a4893" providerId="ADAL" clId="{6F35FB58-5C8C-D245-9DD4-9EEF2E955365}" dt="2024-07-23T12:33:47.089" v="811" actId="478"/>
          <ac:spMkLst>
            <pc:docMk/>
            <pc:sldMk cId="4284142890" sldId="279"/>
            <ac:spMk id="9" creationId="{A3A48DE9-997F-2048-2F7D-756E3BAA8A80}"/>
          </ac:spMkLst>
        </pc:spChg>
        <pc:spChg chg="add mod">
          <ac:chgData name="Hanna Golawska" userId="e7eccb78-c579-4385-bda3-d18c8c6a4893" providerId="ADAL" clId="{6F35FB58-5C8C-D245-9DD4-9EEF2E955365}" dt="2024-07-23T12:44:36.970" v="948" actId="1076"/>
          <ac:spMkLst>
            <pc:docMk/>
            <pc:sldMk cId="4284142890" sldId="279"/>
            <ac:spMk id="14" creationId="{4F143243-FAB4-F9CA-44ED-C68A4488EF3B}"/>
          </ac:spMkLst>
        </pc:spChg>
        <pc:grpChg chg="del mod">
          <ac:chgData name="Hanna Golawska" userId="e7eccb78-c579-4385-bda3-d18c8c6a4893" providerId="ADAL" clId="{6F35FB58-5C8C-D245-9DD4-9EEF2E955365}" dt="2024-07-23T12:33:47.089" v="811" actId="478"/>
          <ac:grpSpMkLst>
            <pc:docMk/>
            <pc:sldMk cId="4284142890" sldId="279"/>
            <ac:grpSpMk id="10" creationId="{E3AA422A-5501-7AF8-DF68-B35E57CB38CC}"/>
          </ac:grpSpMkLst>
        </pc:grpChg>
        <pc:picChg chg="del topLvl">
          <ac:chgData name="Hanna Golawska" userId="e7eccb78-c579-4385-bda3-d18c8c6a4893" providerId="ADAL" clId="{6F35FB58-5C8C-D245-9DD4-9EEF2E955365}" dt="2024-07-23T12:33:47.089" v="811" actId="478"/>
          <ac:picMkLst>
            <pc:docMk/>
            <pc:sldMk cId="4284142890" sldId="279"/>
            <ac:picMk id="3" creationId="{BD8A38D9-89D8-DBB9-0E18-AF8BCE81EBBE}"/>
          </ac:picMkLst>
        </pc:picChg>
        <pc:picChg chg="add del mod modCrop">
          <ac:chgData name="Hanna Golawska" userId="e7eccb78-c579-4385-bda3-d18c8c6a4893" providerId="ADAL" clId="{6F35FB58-5C8C-D245-9DD4-9EEF2E955365}" dt="2024-07-24T15:39:03.844" v="2076" actId="478"/>
          <ac:picMkLst>
            <pc:docMk/>
            <pc:sldMk cId="4284142890" sldId="279"/>
            <ac:picMk id="7" creationId="{AD5BAE64-1C0B-3ABA-58EC-FBEF14929890}"/>
          </ac:picMkLst>
        </pc:picChg>
        <pc:picChg chg="del">
          <ac:chgData name="Hanna Golawska" userId="e7eccb78-c579-4385-bda3-d18c8c6a4893" providerId="ADAL" clId="{6F35FB58-5C8C-D245-9DD4-9EEF2E955365}" dt="2024-07-23T12:33:48.148" v="812" actId="478"/>
          <ac:picMkLst>
            <pc:docMk/>
            <pc:sldMk cId="4284142890" sldId="279"/>
            <ac:picMk id="8" creationId="{B30D20B7-9C9C-E02D-833A-3281CF27D3DA}"/>
          </ac:picMkLst>
        </pc:picChg>
        <pc:picChg chg="add del mod">
          <ac:chgData name="Hanna Golawska" userId="e7eccb78-c579-4385-bda3-d18c8c6a4893" providerId="ADAL" clId="{6F35FB58-5C8C-D245-9DD4-9EEF2E955365}" dt="2024-07-24T15:39:00.932" v="2075" actId="478"/>
          <ac:picMkLst>
            <pc:docMk/>
            <pc:sldMk cId="4284142890" sldId="279"/>
            <ac:picMk id="12" creationId="{D828ACC0-425B-F48A-91C2-C1035E54B52E}"/>
          </ac:picMkLst>
        </pc:picChg>
        <pc:picChg chg="add mod modCrop">
          <ac:chgData name="Hanna Golawska" userId="e7eccb78-c579-4385-bda3-d18c8c6a4893" providerId="ADAL" clId="{6F35FB58-5C8C-D245-9DD4-9EEF2E955365}" dt="2024-07-25T10:29:11.104" v="2201" actId="1076"/>
          <ac:picMkLst>
            <pc:docMk/>
            <pc:sldMk cId="4284142890" sldId="279"/>
            <ac:picMk id="16" creationId="{748B14E6-0D3F-8B81-6EEC-DA9B7021BCFF}"/>
          </ac:picMkLst>
        </pc:picChg>
        <pc:picChg chg="add mod">
          <ac:chgData name="Hanna Golawska" userId="e7eccb78-c579-4385-bda3-d18c8c6a4893" providerId="ADAL" clId="{6F35FB58-5C8C-D245-9DD4-9EEF2E955365}" dt="2024-07-25T10:29:26.712" v="2204" actId="1076"/>
          <ac:picMkLst>
            <pc:docMk/>
            <pc:sldMk cId="4284142890" sldId="279"/>
            <ac:picMk id="20" creationId="{8D442413-49A6-A6A2-7BD8-B9E17A6464A2}"/>
          </ac:picMkLst>
        </pc:picChg>
      </pc:sldChg>
      <pc:sldChg chg="addSp delSp modSp new del mod">
        <pc:chgData name="Hanna Golawska" userId="e7eccb78-c579-4385-bda3-d18c8c6a4893" providerId="ADAL" clId="{6F35FB58-5C8C-D245-9DD4-9EEF2E955365}" dt="2024-07-24T10:16:41.920" v="1143" actId="2696"/>
        <pc:sldMkLst>
          <pc:docMk/>
          <pc:sldMk cId="2136617200" sldId="280"/>
        </pc:sldMkLst>
        <pc:spChg chg="del">
          <ac:chgData name="Hanna Golawska" userId="e7eccb78-c579-4385-bda3-d18c8c6a4893" providerId="ADAL" clId="{6F35FB58-5C8C-D245-9DD4-9EEF2E955365}" dt="2024-07-24T10:13:38.306" v="1129"/>
          <ac:spMkLst>
            <pc:docMk/>
            <pc:sldMk cId="2136617200" sldId="280"/>
            <ac:spMk id="3" creationId="{E31CAE41-57A4-02BB-CC63-642BD48CE88D}"/>
          </ac:spMkLst>
        </pc:spChg>
        <pc:picChg chg="add mod">
          <ac:chgData name="Hanna Golawska" userId="e7eccb78-c579-4385-bda3-d18c8c6a4893" providerId="ADAL" clId="{6F35FB58-5C8C-D245-9DD4-9EEF2E955365}" dt="2024-07-24T10:13:40.442" v="1131" actId="962"/>
          <ac:picMkLst>
            <pc:docMk/>
            <pc:sldMk cId="2136617200" sldId="280"/>
            <ac:picMk id="8" creationId="{4DEE7DC9-624C-207B-2092-CB4A6EC5C509}"/>
          </ac:picMkLst>
        </pc:picChg>
      </pc:sldChg>
      <pc:sldChg chg="addSp delSp modSp add mod modNotesTx">
        <pc:chgData name="Hanna Golawska" userId="e7eccb78-c579-4385-bda3-d18c8c6a4893" providerId="ADAL" clId="{6F35FB58-5C8C-D245-9DD4-9EEF2E955365}" dt="2024-07-25T13:12:28.672" v="2328"/>
        <pc:sldMkLst>
          <pc:docMk/>
          <pc:sldMk cId="2846235591" sldId="281"/>
        </pc:sldMkLst>
        <pc:spChg chg="mod">
          <ac:chgData name="Hanna Golawska" userId="e7eccb78-c579-4385-bda3-d18c8c6a4893" providerId="ADAL" clId="{6F35FB58-5C8C-D245-9DD4-9EEF2E955365}" dt="2024-07-24T12:33:27.629" v="1536" actId="20577"/>
          <ac:spMkLst>
            <pc:docMk/>
            <pc:sldMk cId="2846235591" sldId="281"/>
            <ac:spMk id="2" creationId="{DA574064-E119-1C64-6F91-E0660CFD2FED}"/>
          </ac:spMkLst>
        </pc:spChg>
        <pc:spChg chg="add del mod">
          <ac:chgData name="Hanna Golawska" userId="e7eccb78-c579-4385-bda3-d18c8c6a4893" providerId="ADAL" clId="{6F35FB58-5C8C-D245-9DD4-9EEF2E955365}" dt="2024-07-24T10:14:55.189" v="1141" actId="478"/>
          <ac:spMkLst>
            <pc:docMk/>
            <pc:sldMk cId="2846235591" sldId="281"/>
            <ac:spMk id="8" creationId="{34D8B335-07F3-BA91-872E-3D7F683FE5C9}"/>
          </ac:spMkLst>
        </pc:spChg>
        <pc:picChg chg="del">
          <ac:chgData name="Hanna Golawska" userId="e7eccb78-c579-4385-bda3-d18c8c6a4893" providerId="ADAL" clId="{6F35FB58-5C8C-D245-9DD4-9EEF2E955365}" dt="2024-07-24T10:14:39.711" v="1136" actId="478"/>
          <ac:picMkLst>
            <pc:docMk/>
            <pc:sldMk cId="2846235591" sldId="281"/>
            <ac:picMk id="7" creationId="{AD5BAE64-1C0B-3ABA-58EC-FBEF14929890}"/>
          </ac:picMkLst>
        </pc:picChg>
        <pc:picChg chg="add del mod">
          <ac:chgData name="Hanna Golawska" userId="e7eccb78-c579-4385-bda3-d18c8c6a4893" providerId="ADAL" clId="{6F35FB58-5C8C-D245-9DD4-9EEF2E955365}" dt="2024-07-24T12:34:54.667" v="1538" actId="478"/>
          <ac:picMkLst>
            <pc:docMk/>
            <pc:sldMk cId="2846235591" sldId="281"/>
            <ac:picMk id="10" creationId="{05059207-9322-AA5D-F148-F3DABB89A281}"/>
          </ac:picMkLst>
        </pc:picChg>
        <pc:picChg chg="del">
          <ac:chgData name="Hanna Golawska" userId="e7eccb78-c579-4385-bda3-d18c8c6a4893" providerId="ADAL" clId="{6F35FB58-5C8C-D245-9DD4-9EEF2E955365}" dt="2024-07-24T10:14:37.479" v="1135" actId="478"/>
          <ac:picMkLst>
            <pc:docMk/>
            <pc:sldMk cId="2846235591" sldId="281"/>
            <ac:picMk id="12" creationId="{D828ACC0-425B-F48A-91C2-C1035E54B52E}"/>
          </ac:picMkLst>
        </pc:picChg>
        <pc:picChg chg="add del mod">
          <ac:chgData name="Hanna Golawska" userId="e7eccb78-c579-4385-bda3-d18c8c6a4893" providerId="ADAL" clId="{6F35FB58-5C8C-D245-9DD4-9EEF2E955365}" dt="2024-07-24T22:06:41.219" v="2125" actId="478"/>
          <ac:picMkLst>
            <pc:docMk/>
            <pc:sldMk cId="2846235591" sldId="281"/>
            <ac:picMk id="18" creationId="{1F1C7980-01AB-B456-8D48-C0E70559AD08}"/>
          </ac:picMkLst>
        </pc:picChg>
        <pc:picChg chg="add mod">
          <ac:chgData name="Hanna Golawska" userId="e7eccb78-c579-4385-bda3-d18c8c6a4893" providerId="ADAL" clId="{6F35FB58-5C8C-D245-9DD4-9EEF2E955365}" dt="2024-07-25T10:31:55.531" v="2209" actId="1076"/>
          <ac:picMkLst>
            <pc:docMk/>
            <pc:sldMk cId="2846235591" sldId="281"/>
            <ac:picMk id="22" creationId="{53601D54-02CC-E899-5E33-DB77FD9960AA}"/>
          </ac:picMkLst>
        </pc:picChg>
      </pc:sldChg>
      <pc:sldChg chg="addSp delSp modSp add del mod modShow">
        <pc:chgData name="Hanna Golawska" userId="e7eccb78-c579-4385-bda3-d18c8c6a4893" providerId="ADAL" clId="{6F35FB58-5C8C-D245-9DD4-9EEF2E955365}" dt="2024-07-24T15:37:24.476" v="2073" actId="2696"/>
        <pc:sldMkLst>
          <pc:docMk/>
          <pc:sldMk cId="1053054998" sldId="282"/>
        </pc:sldMkLst>
        <pc:spChg chg="del">
          <ac:chgData name="Hanna Golawska" userId="e7eccb78-c579-4385-bda3-d18c8c6a4893" providerId="ADAL" clId="{6F35FB58-5C8C-D245-9DD4-9EEF2E955365}" dt="2024-07-24T11:58:45.779" v="1366" actId="478"/>
          <ac:spMkLst>
            <pc:docMk/>
            <pc:sldMk cId="1053054998" sldId="282"/>
            <ac:spMk id="27" creationId="{2DE3BBAC-113E-5547-0F01-482E38459F9F}"/>
          </ac:spMkLst>
        </pc:spChg>
        <pc:picChg chg="del">
          <ac:chgData name="Hanna Golawska" userId="e7eccb78-c579-4385-bda3-d18c8c6a4893" providerId="ADAL" clId="{6F35FB58-5C8C-D245-9DD4-9EEF2E955365}" dt="2024-07-24T11:58:43.999" v="1365" actId="478"/>
          <ac:picMkLst>
            <pc:docMk/>
            <pc:sldMk cId="1053054998" sldId="282"/>
            <ac:picMk id="3" creationId="{DF01105F-6EC8-B5BF-CBB6-E426365578D7}"/>
          </ac:picMkLst>
        </pc:picChg>
        <pc:picChg chg="add mod">
          <ac:chgData name="Hanna Golawska" userId="e7eccb78-c579-4385-bda3-d18c8c6a4893" providerId="ADAL" clId="{6F35FB58-5C8C-D245-9DD4-9EEF2E955365}" dt="2024-07-24T11:59:37.877" v="1380" actId="1076"/>
          <ac:picMkLst>
            <pc:docMk/>
            <pc:sldMk cId="1053054998" sldId="282"/>
            <ac:picMk id="7" creationId="{BF2764B6-4669-A168-0DC7-9CD34AF13A53}"/>
          </ac:picMkLst>
        </pc:picChg>
        <pc:picChg chg="add del mod">
          <ac:chgData name="Hanna Golawska" userId="e7eccb78-c579-4385-bda3-d18c8c6a4893" providerId="ADAL" clId="{6F35FB58-5C8C-D245-9DD4-9EEF2E955365}" dt="2024-07-24T12:02:52.178" v="1473" actId="21"/>
          <ac:picMkLst>
            <pc:docMk/>
            <pc:sldMk cId="1053054998" sldId="282"/>
            <ac:picMk id="8" creationId="{D1057038-DB87-770F-C9D0-1C6A6BBD884A}"/>
          </ac:picMkLst>
        </pc:picChg>
        <pc:picChg chg="del">
          <ac:chgData name="Hanna Golawska" userId="e7eccb78-c579-4385-bda3-d18c8c6a4893" providerId="ADAL" clId="{6F35FB58-5C8C-D245-9DD4-9EEF2E955365}" dt="2024-07-24T11:58:43.467" v="1364" actId="478"/>
          <ac:picMkLst>
            <pc:docMk/>
            <pc:sldMk cId="1053054998" sldId="282"/>
            <ac:picMk id="20" creationId="{C42F0889-A869-1316-D50D-3087F06D5FB9}"/>
          </ac:picMkLst>
        </pc:picChg>
        <pc:picChg chg="del">
          <ac:chgData name="Hanna Golawska" userId="e7eccb78-c579-4385-bda3-d18c8c6a4893" providerId="ADAL" clId="{6F35FB58-5C8C-D245-9DD4-9EEF2E955365}" dt="2024-07-24T11:58:41.810" v="1362" actId="478"/>
          <ac:picMkLst>
            <pc:docMk/>
            <pc:sldMk cId="1053054998" sldId="282"/>
            <ac:picMk id="21" creationId="{3C9A90EE-4741-3B34-817F-FAE8E50B16E0}"/>
          </ac:picMkLst>
        </pc:picChg>
        <pc:picChg chg="del">
          <ac:chgData name="Hanna Golawska" userId="e7eccb78-c579-4385-bda3-d18c8c6a4893" providerId="ADAL" clId="{6F35FB58-5C8C-D245-9DD4-9EEF2E955365}" dt="2024-07-24T11:58:41.301" v="1361" actId="478"/>
          <ac:picMkLst>
            <pc:docMk/>
            <pc:sldMk cId="1053054998" sldId="282"/>
            <ac:picMk id="22" creationId="{A0A8AA75-A172-B358-B43C-EC067AE1BD4B}"/>
          </ac:picMkLst>
        </pc:picChg>
        <pc:picChg chg="mod">
          <ac:chgData name="Hanna Golawska" userId="e7eccb78-c579-4385-bda3-d18c8c6a4893" providerId="ADAL" clId="{6F35FB58-5C8C-D245-9DD4-9EEF2E955365}" dt="2024-07-24T11:59:34.218" v="1379" actId="1076"/>
          <ac:picMkLst>
            <pc:docMk/>
            <pc:sldMk cId="1053054998" sldId="282"/>
            <ac:picMk id="24" creationId="{425F3C12-72CA-80B9-4462-E11F3C31627F}"/>
          </ac:picMkLst>
        </pc:picChg>
        <pc:picChg chg="del">
          <ac:chgData name="Hanna Golawska" userId="e7eccb78-c579-4385-bda3-d18c8c6a4893" providerId="ADAL" clId="{6F35FB58-5C8C-D245-9DD4-9EEF2E955365}" dt="2024-07-24T11:58:39.709" v="1360" actId="478"/>
          <ac:picMkLst>
            <pc:docMk/>
            <pc:sldMk cId="1053054998" sldId="282"/>
            <ac:picMk id="29" creationId="{90E5C7DC-212D-2788-79E1-6E45BCDADAAE}"/>
          </ac:picMkLst>
        </pc:picChg>
        <pc:picChg chg="del">
          <ac:chgData name="Hanna Golawska" userId="e7eccb78-c579-4385-bda3-d18c8c6a4893" providerId="ADAL" clId="{6F35FB58-5C8C-D245-9DD4-9EEF2E955365}" dt="2024-07-24T11:58:42.868" v="1363" actId="478"/>
          <ac:picMkLst>
            <pc:docMk/>
            <pc:sldMk cId="1053054998" sldId="282"/>
            <ac:picMk id="1034" creationId="{6D7E5AB9-0A23-C35B-2CA4-1012FF5458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EAD5-F941-C84A-82A2-372DB7C65122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D0F7D-BC63-DE4C-8C07-548C3255B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At redshift </a:t>
                </a:r>
                <a:r>
                  <a:rPr lang="pl-PL" sz="1200" b="0" i="0">
                    <a:latin typeface="Cambria Math" panose="02040503050406030204" pitchFamily="18" charset="0"/>
                  </a:rPr>
                  <a:t>𝑧</a:t>
                </a:r>
                <a:r>
                  <a:rPr lang="en-GB" sz="1200" dirty="0"/>
                  <a:t> = 12, </a:t>
                </a:r>
                <a:r>
                  <a:rPr lang="pl-PL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𝜆_</a:t>
                </a:r>
                <a:r>
                  <a:rPr lang="pl-PL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𝑜𝑏𝑠</a:t>
                </a:r>
                <a:r>
                  <a:rPr lang="pl-PL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pl-PL" sz="1200" dirty="0"/>
                  <a:t> 11 860 </a:t>
                </a:r>
                <a:r>
                  <a:rPr lang="en-GB" sz="1200" dirty="0" err="1"/>
                  <a:t>Å</a:t>
                </a:r>
                <a:r>
                  <a:rPr lang="en-GB" sz="1200" dirty="0"/>
                  <a:t> </a:t>
                </a:r>
              </a:p>
              <a:p>
                <a:r>
                  <a:rPr lang="en-GB" dirty="0"/>
                  <a:t>why is it invisible in f150w???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8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preliminary</a:t>
            </a:r>
          </a:p>
          <a:p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consistent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most of the previous work at similar redshifts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5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5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median of the absolute deviations from the data's median </a:t>
            </a:r>
          </a:p>
          <a:p>
            <a:r>
              <a:rPr lang="en-GB" dirty="0"/>
              <a:t>scaled median absolute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1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8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4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supplementary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6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solutions </a:t>
            </a:r>
            <a:r>
              <a:rPr lang="en-GB" dirty="0" err="1"/>
              <a:t>bc</a:t>
            </a:r>
            <a:r>
              <a:rPr lang="en-GB" dirty="0"/>
              <a:t> 12.5 is still a quite good solution, f150w stamp</a:t>
            </a:r>
          </a:p>
          <a:p>
            <a:r>
              <a:rPr lang="en-GB" dirty="0"/>
              <a:t>m-dwarf star, fit stellar SED 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6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extended, def a galaxy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3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D0F7D-BC63-DE4C-8C07-548C3255B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6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1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16F1F-7BED-235E-4A59-5C3241117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612788"/>
          </a:xfrm>
        </p:spPr>
        <p:txBody>
          <a:bodyPr anchor="b">
            <a:normAutofit/>
          </a:bodyPr>
          <a:lstStyle/>
          <a:p>
            <a:pPr algn="l"/>
            <a:r>
              <a:rPr lang="en-GB" sz="4800" noProof="0" dirty="0"/>
              <a:t>A JWST pure-parallel search for the first galaxies with PANORAMIC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BFE98-C7C6-BE71-3240-184CBFD3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GB" noProof="0" dirty="0">
                <a:solidFill>
                  <a:srgbClr val="FFFFFF"/>
                </a:solidFill>
              </a:rPr>
              <a:t>Hanna Golawska</a:t>
            </a:r>
          </a:p>
          <a:p>
            <a:pPr algn="l"/>
            <a:r>
              <a:rPr lang="en-GB" noProof="0" dirty="0">
                <a:solidFill>
                  <a:srgbClr val="FFFFFF"/>
                </a:solidFill>
              </a:rPr>
              <a:t>Supervisor: Dr Derek McLeod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55178B-0C0A-0BDB-A7BF-5025590D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2" y="630953"/>
            <a:ext cx="3838575" cy="9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56EE122-4505-8860-9AEA-30B28736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93" y="686157"/>
            <a:ext cx="3701141" cy="9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4064-E119-1C64-6F91-E0660CFD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Galaxy 3899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725A-A628-0EB9-27BD-A03E3A6A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262A-9E12-064B-BCD7-B0C085D2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39A-33AA-5AD2-C93F-8A92D9D7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A close-up of a black and white image&#10;&#10;Description automatically generated">
            <a:extLst>
              <a:ext uri="{FF2B5EF4-FFF2-40B4-BE49-F238E27FC236}">
                <a16:creationId xmlns:a16="http://schemas.microsoft.com/office/drawing/2014/main" id="{B30D20B7-9C9C-E02D-833A-3281CF27D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2" t="13363" r="4606" b="28352"/>
          <a:stretch/>
        </p:blipFill>
        <p:spPr>
          <a:xfrm>
            <a:off x="4261055" y="5073304"/>
            <a:ext cx="7784984" cy="125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ACDC59-6DD5-9CBF-DE3F-634C0D7F1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789" y="586850"/>
                <a:ext cx="2575411" cy="2270650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r>
                      <a:rPr lang="en-GB" sz="20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&gt;9.5</m:t>
                    </m:r>
                  </m:oMath>
                </a14:m>
                <a:endParaRPr lang="en-GB" sz="2000" b="0" noProof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sub>
                      <m:sup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Sup>
                      <m:sSubSupPr>
                        <m:ctrlP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sz="20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GB" sz="2000" b="0" noProof="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GB" sz="2000" i="1" noProof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&lt;20</m:t>
                    </m:r>
                  </m:oMath>
                </a14:m>
                <a:endParaRPr lang="en-GB" sz="2000" b="0" noProof="0" dirty="0">
                  <a:solidFill>
                    <a:schemeClr val="bg1"/>
                  </a:solidFill>
                </a:endParaRPr>
              </a:p>
              <a:p>
                <a:endParaRPr lang="en-GB" sz="2000" b="0" noProof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ACDC59-6DD5-9CBF-DE3F-634C0D7F1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789" y="586850"/>
                <a:ext cx="2575411" cy="2270650"/>
              </a:xfr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8779EAB-F4B5-8C70-07C1-422E9EBB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532" y="-260827"/>
            <a:ext cx="6967272" cy="52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4064-E119-1C64-6F91-E0660CFD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Galaxy 2038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725A-A628-0EB9-27BD-A03E3A6A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262A-9E12-064B-BCD7-B0C085D2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39A-33AA-5AD2-C93F-8A92D9D7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A group of images of a white spot&#10;&#10;Description automatically generated">
            <a:extLst>
              <a:ext uri="{FF2B5EF4-FFF2-40B4-BE49-F238E27FC236}">
                <a16:creationId xmlns:a16="http://schemas.microsoft.com/office/drawing/2014/main" id="{C8073273-4571-BFC4-9FC9-8FF145EEA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8" t="13174" r="4648" b="28384"/>
          <a:stretch/>
        </p:blipFill>
        <p:spPr>
          <a:xfrm>
            <a:off x="4241099" y="5270046"/>
            <a:ext cx="7720819" cy="10667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A48DE9-997F-2048-2F7D-756E3BAA8A80}"/>
              </a:ext>
            </a:extLst>
          </p:cNvPr>
          <p:cNvSpPr/>
          <p:nvPr/>
        </p:nvSpPr>
        <p:spPr>
          <a:xfrm>
            <a:off x="5779173" y="145344"/>
            <a:ext cx="5190210" cy="3660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Content Placeholder 13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84EB4A2-6E67-28B9-6FA3-BF856E85D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4167" y="-231616"/>
            <a:ext cx="7200000" cy="5400000"/>
          </a:xfrm>
        </p:spPr>
      </p:pic>
    </p:spTree>
    <p:extLst>
      <p:ext uri="{BB962C8B-B14F-4D97-AF65-F5344CB8AC3E}">
        <p14:creationId xmlns:p14="http://schemas.microsoft.com/office/powerpoint/2010/main" val="347068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4064-E119-1C64-6F91-E0660CFD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Galaxy 21152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725A-A628-0EB9-27BD-A03E3A6A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262A-9E12-064B-BCD7-B0C085D2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39A-33AA-5AD2-C93F-8A92D9D7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48DE9-997F-2048-2F7D-756E3BAA8A80}"/>
              </a:ext>
            </a:extLst>
          </p:cNvPr>
          <p:cNvSpPr/>
          <p:nvPr/>
        </p:nvSpPr>
        <p:spPr>
          <a:xfrm>
            <a:off x="5661180" y="653250"/>
            <a:ext cx="5190210" cy="3304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43243-FAB4-F9CA-44ED-C68A4488EF3B}"/>
              </a:ext>
            </a:extLst>
          </p:cNvPr>
          <p:cNvSpPr/>
          <p:nvPr/>
        </p:nvSpPr>
        <p:spPr>
          <a:xfrm>
            <a:off x="5797448" y="37211"/>
            <a:ext cx="5190210" cy="3660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screenshot of a video&#10;&#10;Description automatically generated">
            <a:extLst>
              <a:ext uri="{FF2B5EF4-FFF2-40B4-BE49-F238E27FC236}">
                <a16:creationId xmlns:a16="http://schemas.microsoft.com/office/drawing/2014/main" id="{748B14E6-0D3F-8B81-6EEC-DA9B7021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" t="13021" r="4670" b="28043"/>
          <a:stretch/>
        </p:blipFill>
        <p:spPr>
          <a:xfrm>
            <a:off x="4208316" y="5034750"/>
            <a:ext cx="7810137" cy="1266590"/>
          </a:xfrm>
          <a:prstGeom prst="rect">
            <a:avLst/>
          </a:prstGeom>
        </p:spPr>
      </p:pic>
      <p:pic>
        <p:nvPicPr>
          <p:cNvPr id="20" name="Picture 19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D442413-49A6-A6A2-7BD8-B9E17A64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59" y="-252798"/>
            <a:ext cx="7000449" cy="52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4064-E119-1C64-6F91-E0660CFD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UV luminosity function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725A-A628-0EB9-27BD-A03E3A6A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262A-9E12-064B-BCD7-B0C085D2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39A-33AA-5AD2-C93F-8A92D9D7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48DE9-997F-2048-2F7D-756E3BAA8A80}"/>
              </a:ext>
            </a:extLst>
          </p:cNvPr>
          <p:cNvSpPr/>
          <p:nvPr/>
        </p:nvSpPr>
        <p:spPr>
          <a:xfrm>
            <a:off x="5661180" y="653250"/>
            <a:ext cx="5190210" cy="3304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43243-FAB4-F9CA-44ED-C68A4488EF3B}"/>
              </a:ext>
            </a:extLst>
          </p:cNvPr>
          <p:cNvSpPr/>
          <p:nvPr/>
        </p:nvSpPr>
        <p:spPr>
          <a:xfrm>
            <a:off x="5797448" y="37211"/>
            <a:ext cx="5190210" cy="3660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 descr="A graph of different colored dots and lines&#10;&#10;Description automatically generated">
            <a:extLst>
              <a:ext uri="{FF2B5EF4-FFF2-40B4-BE49-F238E27FC236}">
                <a16:creationId xmlns:a16="http://schemas.microsoft.com/office/drawing/2014/main" id="{53601D54-02CC-E899-5E33-DB77FD996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51" y="614591"/>
            <a:ext cx="7788097" cy="58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E6C26-34FC-D13A-C468-D5907146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F5B39-8D75-4EAA-2ECD-F731BDD7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3827-62BB-F211-16BC-DB5ECB801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Two JWST Cycle 4 proposals to confirm redshifts spectroscopically with </a:t>
            </a:r>
            <a:r>
              <a:rPr lang="en-GB" dirty="0" err="1"/>
              <a:t>NIRspec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bright galaxies: single object spectroscopy, 2 hours of observation time</a:t>
            </a:r>
          </a:p>
          <a:p>
            <a:pPr lvl="1"/>
            <a:r>
              <a:rPr lang="en-GB" sz="2800" dirty="0"/>
              <a:t>faint galaxy: multi-object spectroscopy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5203-6449-23C7-8695-B64BFADD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97E8-56A1-976D-A5AB-972D9F7E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721B9-2304-8F2A-3923-2543C36A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8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E445-99F2-1419-8618-C77A9046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7/29/24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E191-53A5-9D13-722F-24E61D0E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5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CAB5D-EEA7-1E88-D46A-972A3F9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3E62-771B-3DE9-CD04-4E714EAF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</p:spPr>
            <p:txBody>
              <a:bodyPr anchor="ctr">
                <a:normAutofit/>
              </a:bodyPr>
              <a:lstStyle/>
              <a:p>
                <a:r>
                  <a:rPr lang="en-GB" dirty="0"/>
                  <a:t>Expanding the sample of confirmed high-redshift (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&gt;13</m:t>
                    </m:r>
                  </m:oMath>
                </a14:m>
                <a:r>
                  <a:rPr lang="en-GB" dirty="0"/>
                  <a:t>) galaxies for robust statistical analysis</a:t>
                </a:r>
              </a:p>
              <a:p>
                <a:r>
                  <a:rPr lang="en-GB" dirty="0"/>
                  <a:t>Investigating the process of galaxy formation and evolution</a:t>
                </a:r>
              </a:p>
              <a:p>
                <a:r>
                  <a:rPr lang="en-GB" dirty="0"/>
                  <a:t>Placing constraints on the period in the history of the universe when galaxies started forming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  <a:blipFill>
                <a:blip r:embed="rId2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8E8A-E38C-2DD2-206A-B749B54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B48-6BCE-6699-B38A-D2C329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9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CAB5D-EEA7-1E88-D46A-972A3F9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Lyman-break galaxies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3E62-771B-3DE9-CD04-4E714EAF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929" y="1942520"/>
                <a:ext cx="10331701" cy="1382308"/>
              </a:xfrm>
            </p:spPr>
            <p:txBody>
              <a:bodyPr anchor="ctr">
                <a:normAutofit/>
              </a:bodyPr>
              <a:lstStyle/>
              <a:p>
                <a:r>
                  <a:rPr lang="en-GB" sz="2000" noProof="0" dirty="0"/>
                  <a:t>Lyman-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noProof="0" dirty="0"/>
                  <a:t> break: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  <m:r>
                      <a:rPr lang="en-GB" sz="2000" b="0" i="0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000" noProof="0" dirty="0"/>
                  <a:t> 1,216 </a:t>
                </a:r>
                <a:r>
                  <a:rPr lang="en-GB" sz="2000" noProof="0" dirty="0" err="1"/>
                  <a:t>Å</a:t>
                </a:r>
                <a:r>
                  <a:rPr lang="en-GB" sz="2000" noProof="0" dirty="0"/>
                  <a:t> </a:t>
                </a:r>
                <a:endParaRPr lang="en-GB" sz="2000" dirty="0"/>
              </a:p>
              <a:p>
                <a:r>
                  <a:rPr lang="en-GB" sz="2000" noProof="0" dirty="0"/>
                  <a:t>At redshift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noProof="0" dirty="0"/>
                  <a:t> = 12: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GB" sz="2000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000" dirty="0"/>
                  <a:t>15,808 </a:t>
                </a:r>
                <a:r>
                  <a:rPr lang="en-GB" sz="2000" dirty="0" err="1"/>
                  <a:t>Å</a:t>
                </a:r>
                <a:r>
                  <a:rPr lang="en-GB" sz="2000" dirty="0"/>
                  <a:t> </a:t>
                </a:r>
                <a:endParaRPr lang="en-GB" sz="20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929" y="1942520"/>
                <a:ext cx="10331701" cy="1382308"/>
              </a:xfrm>
              <a:blipFill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8E8A-E38C-2DD2-206A-B749B54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B48-6BCE-6699-B38A-D2C329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Picture 2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78EBFE7C-305F-D971-3506-0D76D199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26" y="3159487"/>
            <a:ext cx="10293279" cy="343109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DD8B70F-6FB8-61DB-27FC-D52EAFBFE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75025" r="2039" b="6332"/>
          <a:stretch/>
        </p:blipFill>
        <p:spPr bwMode="auto">
          <a:xfrm>
            <a:off x="2007857" y="3861260"/>
            <a:ext cx="6962407" cy="19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541E61-57F2-74F5-D154-DC1BE783FB1F}"/>
              </a:ext>
            </a:extLst>
          </p:cNvPr>
          <p:cNvSpPr txBox="1"/>
          <p:nvPr/>
        </p:nvSpPr>
        <p:spPr>
          <a:xfrm>
            <a:off x="9893505" y="3047828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/>
              <a:t>Harikane</a:t>
            </a:r>
            <a:r>
              <a:rPr lang="en-GB" sz="1200"/>
              <a:t> et al. (2023)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2161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CAB5D-EEA7-1E88-D46A-972A3F9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3E62-771B-3DE9-CD04-4E714EAF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214" y="1776908"/>
                <a:ext cx="4365621" cy="4818783"/>
              </a:xfrm>
            </p:spPr>
            <p:txBody>
              <a:bodyPr anchor="ctr">
                <a:normAutofit/>
              </a:bodyPr>
              <a:lstStyle/>
              <a:p>
                <a:r>
                  <a:rPr lang="en-GB" sz="1800" noProof="0" dirty="0"/>
                  <a:t>PANORAMIC: 40 uncorrelated </a:t>
                </a:r>
                <a:r>
                  <a:rPr lang="en-GB" sz="1800" noProof="0" dirty="0" err="1"/>
                  <a:t>NIRCam</a:t>
                </a:r>
                <a:r>
                  <a:rPr lang="en-GB" sz="1800" noProof="0" dirty="0"/>
                  <a:t> </a:t>
                </a:r>
                <a:r>
                  <a:rPr lang="en-GB" sz="1800" noProof="0" dirty="0" err="1"/>
                  <a:t>pointings</a:t>
                </a:r>
                <a:endParaRPr lang="en-GB" sz="1800" noProof="0" dirty="0"/>
              </a:p>
              <a:p>
                <a:r>
                  <a:rPr lang="en-GB" sz="1800" noProof="0" dirty="0"/>
                  <a:t>Filters: F115W, F150W, F200W, F277W, F356W, F410M and F444W </a:t>
                </a:r>
              </a:p>
              <a:p>
                <a:r>
                  <a:rPr lang="en-GB" sz="1800" noProof="0" dirty="0"/>
                  <a:t>Area of one image</a:t>
                </a:r>
                <a:r>
                  <a:rPr lang="en-GB" sz="18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800" noProof="0" dirty="0"/>
                  <a:t> 10 arcmin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GB" sz="1800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A698B-BDEF-2B65-C627-A0F6E0EBF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214" y="1776908"/>
                <a:ext cx="4365621" cy="4818783"/>
              </a:xfr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8E8A-E38C-2DD2-206A-B749B54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B48-6BCE-6699-B38A-D2C329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D52A74F-4224-98D5-F538-9B4B82E2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702" y="1922829"/>
            <a:ext cx="6467618" cy="4311745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168AA73-9C34-F149-7528-8637456D6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846" y="1941551"/>
            <a:ext cx="6467618" cy="43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CAB5D-EEA7-1E88-D46A-972A3F9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Point spread function correction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3E62-771B-3DE9-CD04-4E714EAF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698B-BDEF-2B65-C627-A0F6E0EB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4125432"/>
            <a:ext cx="4582161" cy="2438029"/>
          </a:xfrm>
        </p:spPr>
        <p:txBody>
          <a:bodyPr anchor="ctr">
            <a:normAutofit/>
          </a:bodyPr>
          <a:lstStyle/>
          <a:p>
            <a:r>
              <a:rPr lang="en-GB" sz="2000" noProof="0" dirty="0"/>
              <a:t>Measured fluxes in apertures of different radii</a:t>
            </a:r>
          </a:p>
          <a:p>
            <a:r>
              <a:rPr lang="en-GB" sz="2000" dirty="0"/>
              <a:t>C</a:t>
            </a:r>
            <a:r>
              <a:rPr lang="en-GB" sz="2000" noProof="0" dirty="0" err="1"/>
              <a:t>hoice</a:t>
            </a:r>
            <a:r>
              <a:rPr lang="en-GB" sz="2000" noProof="0" dirty="0"/>
              <a:t> of aperture: 5 </a:t>
            </a:r>
            <a:r>
              <a:rPr lang="en-GB" sz="2000" noProof="0" dirty="0" err="1"/>
              <a:t>pix</a:t>
            </a:r>
            <a:r>
              <a:rPr lang="en-GB" sz="2000" noProof="0" dirty="0"/>
              <a:t> (0.3 arcsec) radius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8E8A-E38C-2DD2-206A-B749B54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B48-6BCE-6699-B38A-D2C329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A3E23-09CD-546B-4BCC-E920BE7CE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" t="2769" r="3392" b="3319"/>
          <a:stretch/>
        </p:blipFill>
        <p:spPr>
          <a:xfrm>
            <a:off x="2678831" y="2141635"/>
            <a:ext cx="1967696" cy="1977106"/>
          </a:xfrm>
          <a:prstGeom prst="rect">
            <a:avLst/>
          </a:prstGeom>
        </p:spPr>
      </p:pic>
      <p:pic>
        <p:nvPicPr>
          <p:cNvPr id="18" name="Picture 17" descr="A graph of a number of filters&#10;&#10;Description automatically generated with medium confidence">
            <a:extLst>
              <a:ext uri="{FF2B5EF4-FFF2-40B4-BE49-F238E27FC236}">
                <a16:creationId xmlns:a16="http://schemas.microsoft.com/office/drawing/2014/main" id="{6F3A578E-C424-E846-80DD-7B98E46A14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6303" y="1885278"/>
            <a:ext cx="6401695" cy="4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772F4E-DEFE-3D23-58D6-4762023CD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/>
              </a:bodyPr>
              <a:lstStyle/>
              <a:p>
                <a:r>
                  <a:rPr lang="en-GB" sz="4000" noProof="0" dirty="0">
                    <a:solidFill>
                      <a:srgbClr val="FFFFFF"/>
                    </a:solidFill>
                  </a:rPr>
                  <a:t>Global 5</a:t>
                </a:r>
                <a14:m>
                  <m:oMath xmlns:m="http://schemas.openxmlformats.org/officeDocument/2006/math">
                    <m:r>
                      <a:rPr lang="en-GB" sz="4000" i="1" noProof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sz="4000" b="0" i="1" noProof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noProof="0" dirty="0">
                    <a:solidFill>
                      <a:srgbClr val="FFFFFF"/>
                    </a:solidFill>
                  </a:rPr>
                  <a:t>limiting magnitude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772F4E-DEFE-3D23-58D6-4762023CD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3"/>
                <a:stretch>
                  <a:fillRect l="-217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6315-A644-9299-82C2-9FCD3B68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2F23-17E1-5F2C-6B13-618F59EC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D38DD-5D3D-A8B2-0655-394BB4FA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Content Placeholder 18" descr="A yellow rectangular fram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F01105F-6EC8-B5BF-CBB6-E42636557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0" t="1144" r="2687" b="1086"/>
          <a:stretch/>
        </p:blipFill>
        <p:spPr>
          <a:xfrm>
            <a:off x="3186083" y="1803607"/>
            <a:ext cx="2339115" cy="4806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7E5AB9-0A23-C35B-2CA4-1012FF545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10794" r="1537" b="3175"/>
          <a:stretch/>
        </p:blipFill>
        <p:spPr bwMode="auto">
          <a:xfrm rot="5400000">
            <a:off x="2757986" y="2225009"/>
            <a:ext cx="2427296" cy="15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C42F0889-A869-1316-D50D-3087F06D5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3473" r="1537" b="3175"/>
          <a:stretch/>
        </p:blipFill>
        <p:spPr bwMode="auto">
          <a:xfrm rot="5400000">
            <a:off x="3915700" y="2621406"/>
            <a:ext cx="2427297" cy="7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3C9A90EE-4741-3B34-817F-FAE8E50B1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10794" r="1537" b="3175"/>
          <a:stretch/>
        </p:blipFill>
        <p:spPr bwMode="auto">
          <a:xfrm rot="5400000">
            <a:off x="2757984" y="4617097"/>
            <a:ext cx="2427297" cy="15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A0A8AA75-A172-B358-B43C-EC067AE1B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3473" r="1537" b="3175"/>
          <a:stretch/>
        </p:blipFill>
        <p:spPr bwMode="auto">
          <a:xfrm rot="5400000">
            <a:off x="3914960" y="5006804"/>
            <a:ext cx="2427292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ack and white image of snow&#10;&#10;Description automatically generated">
            <a:extLst>
              <a:ext uri="{FF2B5EF4-FFF2-40B4-BE49-F238E27FC236}">
                <a16:creationId xmlns:a16="http://schemas.microsoft.com/office/drawing/2014/main" id="{425F3C12-72CA-80B9-4462-E11F3C31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9" y="1803607"/>
            <a:ext cx="2339316" cy="4841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E3BBAC-113E-5547-0F01-482E38459F9F}"/>
                  </a:ext>
                </a:extLst>
              </p:cNvPr>
              <p:cNvSpPr txBox="1"/>
              <p:nvPr/>
            </p:nvSpPr>
            <p:spPr>
              <a:xfrm>
                <a:off x="6050517" y="6112345"/>
                <a:ext cx="60997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=1.4826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median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GB" b="0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median</m:t>
                          </m:r>
                        </m:e>
                      </m:d>
                      <m:r>
                        <a:rPr lang="en-GB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E3BBAC-113E-5547-0F01-482E38459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17" y="6112345"/>
                <a:ext cx="6099716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A blue graph with white background&#10;&#10;Description automatically generated">
            <a:extLst>
              <a:ext uri="{FF2B5EF4-FFF2-40B4-BE49-F238E27FC236}">
                <a16:creationId xmlns:a16="http://schemas.microsoft.com/office/drawing/2014/main" id="{90E5C7DC-212D-2788-79E1-6E45BCDAD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948" y="1885279"/>
            <a:ext cx="5554632" cy="41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4064-E119-1C64-6F91-E0660CFD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Depth map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725A-A628-0EB9-27BD-A03E3A6A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262A-9E12-064B-BCD7-B0C085D2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939A-33AA-5AD2-C93F-8A92D9D7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18" descr="A yellow rectangular fram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FD853274-5E40-0FA7-5C9E-CCC1D5FED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" t="1144" r="2687" b="1086"/>
          <a:stretch/>
        </p:blipFill>
        <p:spPr>
          <a:xfrm>
            <a:off x="4356540" y="389343"/>
            <a:ext cx="2625898" cy="5546047"/>
          </a:xfrm>
          <a:prstGeom prst="rect">
            <a:avLst/>
          </a:prstGeom>
        </p:spPr>
      </p:pic>
      <p:pic>
        <p:nvPicPr>
          <p:cNvPr id="8" name="Picture 7" descr="A chart of a blue and white image&#10;&#10;Description automatically generated with medium confidence">
            <a:extLst>
              <a:ext uri="{FF2B5EF4-FFF2-40B4-BE49-F238E27FC236}">
                <a16:creationId xmlns:a16="http://schemas.microsoft.com/office/drawing/2014/main" id="{BEFEE339-AE87-0621-3467-4F05478BE0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8805" y="96455"/>
            <a:ext cx="4482889" cy="6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CAB5D-EEA7-1E88-D46A-972A3F9A4C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</p:spPr>
            <p:txBody>
              <a:bodyPr>
                <a:normAutofit/>
              </a:bodyPr>
              <a:lstStyle/>
              <a:p>
                <a:r>
                  <a:rPr lang="en-GB" sz="4000" noProof="0" dirty="0">
                    <a:solidFill>
                      <a:srgbClr val="FFFFFF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4000" noProof="0" dirty="0">
                    <a:solidFill>
                      <a:srgbClr val="FFFFFF"/>
                    </a:solidFill>
                  </a:rPr>
                  <a:t> candidate selection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CAB5D-EEA7-1E88-D46A-972A3F9A4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599" y="294538"/>
                <a:ext cx="9895951" cy="1033669"/>
              </a:xfrm>
              <a:blipFill>
                <a:blip r:embed="rId3"/>
                <a:stretch>
                  <a:fillRect l="-217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3E62-771B-3DE9-CD04-4E714EAF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38E8A-E38C-2DD2-206A-B749B54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F86818C-2CA8-A71B-84B1-7923F9B77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2"/>
          <a:stretch/>
        </p:blipFill>
        <p:spPr>
          <a:xfrm>
            <a:off x="2142702" y="1742173"/>
            <a:ext cx="7747679" cy="50456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B48-6BCE-6699-B38A-D2C329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AE88C-1085-2901-A41A-571DB4354CF4}"/>
              </a:ext>
            </a:extLst>
          </p:cNvPr>
          <p:cNvSpPr txBox="1"/>
          <p:nvPr/>
        </p:nvSpPr>
        <p:spPr>
          <a:xfrm>
            <a:off x="3882384" y="3006153"/>
            <a:ext cx="175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2BFFF"/>
                </a:solidFill>
              </a:rPr>
              <a:t>detection filter</a:t>
            </a:r>
          </a:p>
          <a:p>
            <a:pPr algn="ctr"/>
            <a:r>
              <a:rPr lang="en-GB">
                <a:solidFill>
                  <a:srgbClr val="02BFFF"/>
                </a:solidFill>
              </a:rPr>
              <a:t>SNR &gt; 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85750F-EB74-5BFF-556F-DC1BE0F89BC4}"/>
              </a:ext>
            </a:extLst>
          </p:cNvPr>
          <p:cNvSpPr/>
          <p:nvPr/>
        </p:nvSpPr>
        <p:spPr>
          <a:xfrm>
            <a:off x="2490632" y="3701495"/>
            <a:ext cx="1041238" cy="51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CB509C-8077-A2C8-6158-0B13605F7A48}"/>
              </a:ext>
            </a:extLst>
          </p:cNvPr>
          <p:cNvSpPr txBox="1"/>
          <p:nvPr/>
        </p:nvSpPr>
        <p:spPr>
          <a:xfrm>
            <a:off x="2301619" y="3652484"/>
            <a:ext cx="175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400D3"/>
                </a:solidFill>
              </a:rPr>
              <a:t>non-detection</a:t>
            </a:r>
          </a:p>
          <a:p>
            <a:pPr algn="ctr"/>
            <a:r>
              <a:rPr lang="en-GB" dirty="0">
                <a:solidFill>
                  <a:srgbClr val="9400D3"/>
                </a:solidFill>
              </a:rPr>
              <a:t>SNR &lt; 2</a:t>
            </a:r>
          </a:p>
        </p:txBody>
      </p:sp>
      <p:pic>
        <p:nvPicPr>
          <p:cNvPr id="5124" name="Picture 4" descr="Curly Brackets Vector Art, Icons, and Graphics for Free Download">
            <a:extLst>
              <a:ext uri="{FF2B5EF4-FFF2-40B4-BE49-F238E27FC236}">
                <a16:creationId xmlns:a16="http://schemas.microsoft.com/office/drawing/2014/main" id="{F577D317-1CC9-AC4B-EFCE-1D24DB2D4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54871"/>
          <a:stretch/>
        </p:blipFill>
        <p:spPr bwMode="auto">
          <a:xfrm rot="5400000">
            <a:off x="6952039" y="1327677"/>
            <a:ext cx="500943" cy="42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DF64EA-30FA-6064-8EA7-A057AEB61A2F}"/>
              </a:ext>
            </a:extLst>
          </p:cNvPr>
          <p:cNvSpPr txBox="1"/>
          <p:nvPr/>
        </p:nvSpPr>
        <p:spPr>
          <a:xfrm>
            <a:off x="5540196" y="2887978"/>
            <a:ext cx="374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additional detection in either of these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4677AC8-DC93-E59D-B45D-95BBA70BC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77143" r="2039" b="6745"/>
          <a:stretch/>
        </p:blipFill>
        <p:spPr bwMode="auto">
          <a:xfrm>
            <a:off x="4251986" y="4221024"/>
            <a:ext cx="5449382" cy="16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9DA39C-5E76-2240-21B6-58DFF43FF46B}"/>
              </a:ext>
            </a:extLst>
          </p:cNvPr>
          <p:cNvSpPr/>
          <p:nvPr/>
        </p:nvSpPr>
        <p:spPr>
          <a:xfrm>
            <a:off x="4607405" y="1726510"/>
            <a:ext cx="5190210" cy="3304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2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79D14-5EA9-73B5-88C4-35A51943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Visual inspection – discarded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D4F18-B4EB-9754-0CB7-A052ADB0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E0A88F0-556B-4BB7-8AAB-D63AEB65C662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7/29/24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B26CE-D6F3-2C32-7A08-5A07D434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screenshot of a video&#10;&#10;Description automatically generated">
            <a:extLst>
              <a:ext uri="{FF2B5EF4-FFF2-40B4-BE49-F238E27FC236}">
                <a16:creationId xmlns:a16="http://schemas.microsoft.com/office/drawing/2014/main" id="{133B499D-7BA0-AB70-3042-4795C292B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4" t="13970" r="4623" b="27337"/>
          <a:stretch/>
        </p:blipFill>
        <p:spPr>
          <a:xfrm>
            <a:off x="2701825" y="1818031"/>
            <a:ext cx="8657786" cy="1402926"/>
          </a:xfrm>
          <a:prstGeom prst="rect">
            <a:avLst/>
          </a:prstGeom>
        </p:spPr>
      </p:pic>
      <p:pic>
        <p:nvPicPr>
          <p:cNvPr id="8" name="Picture 7" descr="A close-up of a grey and green image&#10;&#10;Description automatically generated">
            <a:extLst>
              <a:ext uri="{FF2B5EF4-FFF2-40B4-BE49-F238E27FC236}">
                <a16:creationId xmlns:a16="http://schemas.microsoft.com/office/drawing/2014/main" id="{93F71EDC-43A9-4C16-29DA-0BCF5AE4D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5" t="12775" r="4647" b="27675"/>
          <a:stretch/>
        </p:blipFill>
        <p:spPr>
          <a:xfrm>
            <a:off x="2701825" y="3444340"/>
            <a:ext cx="8657786" cy="1418310"/>
          </a:xfrm>
          <a:prstGeom prst="rect">
            <a:avLst/>
          </a:prstGeom>
        </p:spPr>
      </p:pic>
      <p:pic>
        <p:nvPicPr>
          <p:cNvPr id="10" name="Picture 9" descr="A screenshot of a video&#10;&#10;Description automatically generated">
            <a:extLst>
              <a:ext uri="{FF2B5EF4-FFF2-40B4-BE49-F238E27FC236}">
                <a16:creationId xmlns:a16="http://schemas.microsoft.com/office/drawing/2014/main" id="{46975482-D651-815D-6810-12E6D7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9" t="13369" r="4700" b="27807"/>
          <a:stretch/>
        </p:blipFill>
        <p:spPr>
          <a:xfrm>
            <a:off x="2701825" y="5158524"/>
            <a:ext cx="8657786" cy="1403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A4AC65-404C-71E4-1673-7F9C89A711DA}"/>
              </a:ext>
            </a:extLst>
          </p:cNvPr>
          <p:cNvSpPr txBox="1"/>
          <p:nvPr/>
        </p:nvSpPr>
        <p:spPr>
          <a:xfrm>
            <a:off x="684058" y="233622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Galaxy ID 17073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BF3EF-AA78-61F4-2B21-0F61E5471189}"/>
              </a:ext>
            </a:extLst>
          </p:cNvPr>
          <p:cNvSpPr txBox="1"/>
          <p:nvPr/>
        </p:nvSpPr>
        <p:spPr>
          <a:xfrm>
            <a:off x="684058" y="3967783"/>
            <a:ext cx="15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Galaxy ID 5681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3F1B7-12B9-F741-0EBF-1182F8D11E97}"/>
              </a:ext>
            </a:extLst>
          </p:cNvPr>
          <p:cNvSpPr txBox="1"/>
          <p:nvPr/>
        </p:nvSpPr>
        <p:spPr>
          <a:xfrm>
            <a:off x="659728" y="5675659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Galaxy ID 10471</a:t>
            </a:r>
          </a:p>
        </p:txBody>
      </p:sp>
    </p:spTree>
    <p:extLst>
      <p:ext uri="{BB962C8B-B14F-4D97-AF65-F5344CB8AC3E}">
        <p14:creationId xmlns:p14="http://schemas.microsoft.com/office/powerpoint/2010/main" val="181275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7296</TotalTime>
  <Words>328</Words>
  <Application>Microsoft Macintosh PowerPoint</Application>
  <PresentationFormat>Widescreen</PresentationFormat>
  <Paragraphs>91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Cambria Math</vt:lpstr>
      <vt:lpstr>Office 2013 - 2022 Theme</vt:lpstr>
      <vt:lpstr>A JWST pure-parallel search for the first galaxies with PANORAMIC</vt:lpstr>
      <vt:lpstr>Motivation</vt:lpstr>
      <vt:lpstr>Lyman-break galaxies</vt:lpstr>
      <vt:lpstr>Data</vt:lpstr>
      <vt:lpstr>Point spread function correction</vt:lpstr>
      <vt:lpstr>Global 5σ limiting magnitude</vt:lpstr>
      <vt:lpstr>Depth map</vt:lpstr>
      <vt:lpstr>High z candidate selection</vt:lpstr>
      <vt:lpstr>Visual inspection – discarded sources</vt:lpstr>
      <vt:lpstr>Galaxy 3899</vt:lpstr>
      <vt:lpstr>Galaxy 2038</vt:lpstr>
      <vt:lpstr>Galaxy 21152</vt:lpstr>
      <vt:lpstr>UV luminosity function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Golawska</dc:creator>
  <cp:lastModifiedBy>Hanna Golawska</cp:lastModifiedBy>
  <cp:revision>1</cp:revision>
  <dcterms:created xsi:type="dcterms:W3CDTF">2024-07-20T11:22:59Z</dcterms:created>
  <dcterms:modified xsi:type="dcterms:W3CDTF">2024-07-29T13:36:58Z</dcterms:modified>
</cp:coreProperties>
</file>